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24" r:id="rId5"/>
    <p:sldMasterId id="2147483825" r:id="rId6"/>
    <p:sldMasterId id="2147483826" r:id="rId7"/>
    <p:sldMasterId id="2147483827" r:id="rId8"/>
    <p:sldMasterId id="2147483828"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Lst>
  <p:sldSz cy="5143500" cx="9144000"/>
  <p:notesSz cx="6858000" cy="9144000"/>
  <p:embeddedFontLst>
    <p:embeddedFont>
      <p:font typeface="Proxima Nova"/>
      <p:regular r:id="rId54"/>
      <p:bold r:id="rId55"/>
      <p:italic r:id="rId56"/>
      <p:boldItalic r:id="rId57"/>
    </p:embeddedFont>
    <p:embeddedFont>
      <p:font typeface="Red Hat Text Medium"/>
      <p:regular r:id="rId58"/>
      <p:bold r:id="rId59"/>
      <p:italic r:id="rId60"/>
      <p:boldItalic r:id="rId61"/>
    </p:embeddedFont>
    <p:embeddedFont>
      <p:font typeface="Red Hat Display Medium"/>
      <p:regular r:id="rId62"/>
      <p:bold r:id="rId63"/>
      <p:italic r:id="rId64"/>
      <p:boldItalic r:id="rId65"/>
    </p:embeddedFont>
    <p:embeddedFont>
      <p:font typeface="Overpass"/>
      <p:regular r:id="rId66"/>
      <p:bold r:id="rId67"/>
      <p:italic r:id="rId68"/>
      <p:boldItalic r:id="rId69"/>
    </p:embeddedFont>
    <p:embeddedFont>
      <p:font typeface="Red Hat Display"/>
      <p:regular r:id="rId70"/>
      <p:bold r:id="rId71"/>
      <p:italic r:id="rId72"/>
      <p:boldItalic r:id="rId73"/>
    </p:embeddedFont>
    <p:embeddedFont>
      <p:font typeface="Overpass Light"/>
      <p:regular r:id="rId74"/>
      <p:bold r:id="rId75"/>
      <p:italic r:id="rId76"/>
      <p:boldItalic r:id="rId77"/>
    </p:embeddedFont>
    <p:embeddedFont>
      <p:font typeface="Overpass SemiBold"/>
      <p:regular r:id="rId78"/>
      <p:bold r:id="rId79"/>
      <p:italic r:id="rId80"/>
      <p:boldItalic r:id="rId81"/>
    </p:embeddedFont>
    <p:embeddedFont>
      <p:font typeface="Red Hat Text"/>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4">
          <p15:clr>
            <a:srgbClr val="A4A3A4"/>
          </p15:clr>
        </p15:guide>
        <p15:guide id="2" orient="horz" pos="2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0C0881-4038-4291-B99F-26494D155ACD}">
  <a:tblStyle styleId="{640C0881-4038-4291-B99F-26494D155AC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4" orient="horz"/>
        <p:guide pos="24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84" Type="http://schemas.openxmlformats.org/officeDocument/2006/relationships/font" Target="fonts/RedHatText-italic.fntdata"/><Relationship Id="rId83" Type="http://schemas.openxmlformats.org/officeDocument/2006/relationships/font" Target="fonts/RedHatText-bold.fntdata"/><Relationship Id="rId42" Type="http://schemas.openxmlformats.org/officeDocument/2006/relationships/slide" Target="slides/slide32.xml"/><Relationship Id="rId41" Type="http://schemas.openxmlformats.org/officeDocument/2006/relationships/slide" Target="slides/slide31.xml"/><Relationship Id="rId85" Type="http://schemas.openxmlformats.org/officeDocument/2006/relationships/font" Target="fonts/RedHatText-boldItalic.fntdata"/><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80" Type="http://schemas.openxmlformats.org/officeDocument/2006/relationships/font" Target="fonts/OverpassSemiBold-italic.fntdata"/><Relationship Id="rId82" Type="http://schemas.openxmlformats.org/officeDocument/2006/relationships/font" Target="fonts/RedHatText-regular.fntdata"/><Relationship Id="rId81" Type="http://schemas.openxmlformats.org/officeDocument/2006/relationships/font" Target="fonts/Overpass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RedHatDisplay-boldItalic.fntdata"/><Relationship Id="rId72" Type="http://schemas.openxmlformats.org/officeDocument/2006/relationships/font" Target="fonts/RedHatDisplay-italic.fntdata"/><Relationship Id="rId31" Type="http://schemas.openxmlformats.org/officeDocument/2006/relationships/slide" Target="slides/slide21.xml"/><Relationship Id="rId75" Type="http://schemas.openxmlformats.org/officeDocument/2006/relationships/font" Target="fonts/OverpassLight-bold.fntdata"/><Relationship Id="rId30" Type="http://schemas.openxmlformats.org/officeDocument/2006/relationships/slide" Target="slides/slide20.xml"/><Relationship Id="rId74" Type="http://schemas.openxmlformats.org/officeDocument/2006/relationships/font" Target="fonts/OverpassLight-regular.fntdata"/><Relationship Id="rId33" Type="http://schemas.openxmlformats.org/officeDocument/2006/relationships/slide" Target="slides/slide23.xml"/><Relationship Id="rId77" Type="http://schemas.openxmlformats.org/officeDocument/2006/relationships/font" Target="fonts/OverpassLight-boldItalic.fntdata"/><Relationship Id="rId32" Type="http://schemas.openxmlformats.org/officeDocument/2006/relationships/slide" Target="slides/slide22.xml"/><Relationship Id="rId76" Type="http://schemas.openxmlformats.org/officeDocument/2006/relationships/font" Target="fonts/OverpassLight-italic.fntdata"/><Relationship Id="rId35" Type="http://schemas.openxmlformats.org/officeDocument/2006/relationships/slide" Target="slides/slide25.xml"/><Relationship Id="rId79" Type="http://schemas.openxmlformats.org/officeDocument/2006/relationships/font" Target="fonts/OverpassSemiBold-bold.fntdata"/><Relationship Id="rId34" Type="http://schemas.openxmlformats.org/officeDocument/2006/relationships/slide" Target="slides/slide24.xml"/><Relationship Id="rId78" Type="http://schemas.openxmlformats.org/officeDocument/2006/relationships/font" Target="fonts/OverpassSemiBold-regular.fntdata"/><Relationship Id="rId71" Type="http://schemas.openxmlformats.org/officeDocument/2006/relationships/font" Target="fonts/RedHatDisplay-bold.fntdata"/><Relationship Id="rId70" Type="http://schemas.openxmlformats.org/officeDocument/2006/relationships/font" Target="fonts/RedHatDisplay-regular.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RedHatDisplayMedium-regular.fntdata"/><Relationship Id="rId61" Type="http://schemas.openxmlformats.org/officeDocument/2006/relationships/font" Target="fonts/RedHatTextMedium-boldItalic.fntdata"/><Relationship Id="rId20" Type="http://schemas.openxmlformats.org/officeDocument/2006/relationships/slide" Target="slides/slide10.xml"/><Relationship Id="rId64" Type="http://schemas.openxmlformats.org/officeDocument/2006/relationships/font" Target="fonts/RedHatDisplayMedium-italic.fntdata"/><Relationship Id="rId63" Type="http://schemas.openxmlformats.org/officeDocument/2006/relationships/font" Target="fonts/RedHatDisplayMedium-bold.fntdata"/><Relationship Id="rId22" Type="http://schemas.openxmlformats.org/officeDocument/2006/relationships/slide" Target="slides/slide12.xml"/><Relationship Id="rId66" Type="http://schemas.openxmlformats.org/officeDocument/2006/relationships/font" Target="fonts/Overpass-regular.fntdata"/><Relationship Id="rId21" Type="http://schemas.openxmlformats.org/officeDocument/2006/relationships/slide" Target="slides/slide11.xml"/><Relationship Id="rId65" Type="http://schemas.openxmlformats.org/officeDocument/2006/relationships/font" Target="fonts/RedHatDisplayMedium-boldItalic.fntdata"/><Relationship Id="rId24" Type="http://schemas.openxmlformats.org/officeDocument/2006/relationships/slide" Target="slides/slide14.xml"/><Relationship Id="rId68" Type="http://schemas.openxmlformats.org/officeDocument/2006/relationships/font" Target="fonts/Overpass-italic.fntdata"/><Relationship Id="rId23" Type="http://schemas.openxmlformats.org/officeDocument/2006/relationships/slide" Target="slides/slide13.xml"/><Relationship Id="rId67" Type="http://schemas.openxmlformats.org/officeDocument/2006/relationships/font" Target="fonts/Overpass-bold.fntdata"/><Relationship Id="rId60" Type="http://schemas.openxmlformats.org/officeDocument/2006/relationships/font" Target="fonts/RedHatTextMedium-italic.fntdata"/><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Overpass-boldItalic.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font" Target="fonts/ProximaNova-bold.fntdata"/><Relationship Id="rId10" Type="http://schemas.openxmlformats.org/officeDocument/2006/relationships/notesMaster" Target="notesMasters/notesMaster1.xml"/><Relationship Id="rId54" Type="http://schemas.openxmlformats.org/officeDocument/2006/relationships/font" Target="fonts/ProximaNova-regular.fntdata"/><Relationship Id="rId13" Type="http://schemas.openxmlformats.org/officeDocument/2006/relationships/slide" Target="slides/slide3.xml"/><Relationship Id="rId57" Type="http://schemas.openxmlformats.org/officeDocument/2006/relationships/font" Target="fonts/ProximaNova-boldItalic.fntdata"/><Relationship Id="rId12" Type="http://schemas.openxmlformats.org/officeDocument/2006/relationships/slide" Target="slides/slide2.xml"/><Relationship Id="rId56" Type="http://schemas.openxmlformats.org/officeDocument/2006/relationships/font" Target="fonts/ProximaNova-italic.fntdata"/><Relationship Id="rId15" Type="http://schemas.openxmlformats.org/officeDocument/2006/relationships/slide" Target="slides/slide5.xml"/><Relationship Id="rId59" Type="http://schemas.openxmlformats.org/officeDocument/2006/relationships/font" Target="fonts/RedHatTextMedium-bold.fntdata"/><Relationship Id="rId14" Type="http://schemas.openxmlformats.org/officeDocument/2006/relationships/slide" Target="slides/slide4.xml"/><Relationship Id="rId58" Type="http://schemas.openxmlformats.org/officeDocument/2006/relationships/font" Target="fonts/RedHatTextMedium-regular.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masters.com.br/devsecops/rompendo-silos-com-o-poder-da-infraestrutura"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sible.com/blog/a-deeper-look-red-hat-named-a-leader-in-the-forrester-wave" TargetMode="External"/><Relationship Id="rId3" Type="http://schemas.openxmlformats.org/officeDocument/2006/relationships/hyperlink" Target="https://www.redhat.com/en/resources/forrester-wave-infrastructure-automation-analyst-asset" TargetMode="External"/><Relationship Id="rId4" Type="http://schemas.openxmlformats.org/officeDocument/2006/relationships/hyperlink" Target="https://www.redhat.com/en/resources/forrester-wave-infrastructure-automation-analyst-asset" TargetMode="External"/><Relationship Id="rId5" Type="http://schemas.openxmlformats.org/officeDocument/2006/relationships/hyperlink" Target="https://drive.google.com/file/d/1HINSSvxG8cHY06zx9f7Ke5vSzEiSHGLF/view"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obs.redhat.com/"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gaf35605930_2_2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af35605930_2_2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gc900ce322b_0_4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4" name="Google Shape;2114;gc900ce322b_0_4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pessoas sempre vão se manter no processo. O que muda são os outros fatores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Agora vamos abordar um tema que muitos de voces devem ter visto na escola  o taylorismo </a:t>
            </a:r>
            <a:br>
              <a:rPr lang="en"/>
            </a:br>
            <a:r>
              <a:rPr lang="en"/>
              <a:t>O Taylorismo, também conhecido como gestão científica, é um método de organização do trabalho que surgiu no início do século XX. Imagine uma fábrica onde cada trabalhador tem uma tarefa específica, como em uma linha de montagem. O objetivo é aumentar a eficiência e produtividade, dividindo o trabalho em pequenas partes, especializando os trabalhadores em tarefas repetitivas e padronizando processos para reduzir custos. É como se cada pessoa fosse uma engrenagem em uma máquina, funcionando de forma sincronizada para produzir mais em menos tempo.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gc900ce322b_0_5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2" name="Google Shape;2122;gc900ce322b_0_5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pessoas sempre vão se manter no processo. O que  muda são os outros fatores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gc900ce322b_0_5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0" name="Google Shape;2130;gc900ce322b_0_5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pessoas sempre vão se manter no processo. O que  muda são os outros fatores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 tudo isso que falamos pode ser substituido pela automação </a:t>
            </a:r>
            <a:br>
              <a:rPr lang="en"/>
            </a:br>
            <a:br>
              <a:rPr lang="en"/>
            </a:b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gc8f81490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8" name="Google Shape;2138;gc8f81490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 to the 'Taylorisation' of industry it was normal for workers to organise their own work at their own pace. Taylor believed that this "soldiering" allowed workers to restrict their output, causing the organization to lose money. </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a:t>Neste slide, vemos outra cena clássica de 'Tempos Modernos', onde Charlie Chaplin e um colega trabalham em uma linha de produção. Esta imagem ilustra bem a pressão e a monotonia do trabalho repetitivo na era industrial.</a:t>
            </a:r>
            <a:endParaRPr/>
          </a:p>
          <a:p>
            <a:pPr indent="0" lvl="0" marL="0" rtl="0" algn="l">
              <a:lnSpc>
                <a:spcPct val="115000"/>
              </a:lnSpc>
              <a:spcBef>
                <a:spcPts val="1200"/>
              </a:spcBef>
              <a:spcAft>
                <a:spcPts val="0"/>
              </a:spcAft>
              <a:buClr>
                <a:schemeClr val="dk1"/>
              </a:buClr>
              <a:buSzPts val="1100"/>
              <a:buFont typeface="Arial"/>
              <a:buNone/>
            </a:pPr>
            <a:r>
              <a:rPr lang="en"/>
              <a:t>Quando damos o doc ao “ Fora o risco…”  sugerimos  a importância de eliminar os riscos associados a esse tipo de trabalho. No contexto do Taylorismo, a eficiência era alcançada através da divisão de tarefas e da especialização, mas isso muitas vezes levava a um aumento da fadiga e problemas de saúde para os trabalhadores.</a:t>
            </a:r>
            <a:endParaRPr/>
          </a:p>
          <a:p>
            <a:pPr indent="0" lvl="0" marL="0" rtl="0" algn="l">
              <a:lnSpc>
                <a:spcPct val="115000"/>
              </a:lnSpc>
              <a:spcBef>
                <a:spcPts val="1200"/>
              </a:spcBef>
              <a:spcAft>
                <a:spcPts val="0"/>
              </a:spcAft>
              <a:buClr>
                <a:schemeClr val="dk1"/>
              </a:buClr>
              <a:buSzPts val="1100"/>
              <a:buFont typeface="Arial"/>
              <a:buNone/>
            </a:pPr>
            <a:r>
              <a:rPr lang="en"/>
              <a:t>Hoje, com a automação, temos a oportunidade de mitigar esses riscos. A automação pode assumir as tarefas repetitivas e fisicamente exigentes, reduzindo a exposição dos trabalhadores a lesões e permitindo que eles se concentrem em atividades que exigem pensamento crítico e criatividade.</a:t>
            </a:r>
            <a:endParaRPr/>
          </a:p>
          <a:p>
            <a:pPr indent="0" lvl="0" marL="0" rtl="0" algn="l">
              <a:lnSpc>
                <a:spcPct val="115000"/>
              </a:lnSpc>
              <a:spcBef>
                <a:spcPts val="1200"/>
              </a:spcBef>
              <a:spcAft>
                <a:spcPts val="0"/>
              </a:spcAft>
              <a:buClr>
                <a:schemeClr val="dk1"/>
              </a:buClr>
              <a:buSzPts val="1100"/>
              <a:buFont typeface="Arial"/>
              <a:buNone/>
            </a:pPr>
            <a:r>
              <a:rPr lang="en"/>
              <a:t>Vamos explorar como as tecnologias modernas podem ajudar a criar um ambiente de trabalho mais seguro e saudável, mantendo a produtividade elevada sem sacrificar o bem-estar dos trabalhadores</a:t>
            </a:r>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gc900ce322b_0_4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7" name="Google Shape;2147;gc900ce322b_0_4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Linha de produção - Esteira/Pipeline</a:t>
            </a:r>
            <a:endParaRPr/>
          </a:p>
          <a:p>
            <a:pPr indent="0" lvl="0" marL="0" rtl="0" algn="l">
              <a:spcBef>
                <a:spcPts val="0"/>
              </a:spcBef>
              <a:spcAft>
                <a:spcPts val="0"/>
              </a:spcAft>
              <a:buNone/>
            </a:pPr>
            <a:r>
              <a:rPr lang="en"/>
              <a:t>Ferramentas - Tecnologias/Applicações</a:t>
            </a:r>
            <a:endParaRPr/>
          </a:p>
          <a:p>
            <a:pPr indent="0" lvl="0" marL="0" rtl="0" algn="l">
              <a:spcBef>
                <a:spcPts val="0"/>
              </a:spcBef>
              <a:spcAft>
                <a:spcPts val="0"/>
              </a:spcAft>
              <a:buNone/>
            </a:pPr>
            <a:r>
              <a:rPr lang="en"/>
              <a:t>Colaboradores - desenvolvedores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4" name="Shape 2154"/>
        <p:cNvGrpSpPr/>
        <p:nvPr/>
      </p:nvGrpSpPr>
      <p:grpSpPr>
        <a:xfrm>
          <a:off x="0" y="0"/>
          <a:ext cx="0" cy="0"/>
          <a:chOff x="0" y="0"/>
          <a:chExt cx="0" cy="0"/>
        </a:xfrm>
      </p:grpSpPr>
      <p:sp>
        <p:nvSpPr>
          <p:cNvPr id="2155" name="Google Shape;2155;gc900ce322b_0_4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6" name="Google Shape;2156;gc900ce322b_0_4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Linha de produção - Esteira/Pipeline</a:t>
            </a:r>
            <a:endParaRPr/>
          </a:p>
          <a:p>
            <a:pPr indent="0" lvl="0" marL="0" rtl="0" algn="l">
              <a:spcBef>
                <a:spcPts val="0"/>
              </a:spcBef>
              <a:spcAft>
                <a:spcPts val="0"/>
              </a:spcAft>
              <a:buNone/>
            </a:pPr>
            <a:r>
              <a:rPr lang="en"/>
              <a:t>Ferramentas - Tecnologias/Applicações</a:t>
            </a:r>
            <a:endParaRPr/>
          </a:p>
          <a:p>
            <a:pPr indent="0" lvl="0" marL="0" rtl="0" algn="l">
              <a:spcBef>
                <a:spcPts val="0"/>
              </a:spcBef>
              <a:spcAft>
                <a:spcPts val="0"/>
              </a:spcAft>
              <a:buNone/>
            </a:pPr>
            <a:r>
              <a:rPr lang="en"/>
              <a:t>Colaboradores - desenvolvedores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c900ce322b_0_5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c900ce322b_0_5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Linha de produção - Esteira/Pipeline</a:t>
            </a:r>
            <a:endParaRPr/>
          </a:p>
          <a:p>
            <a:pPr indent="0" lvl="0" marL="0" rtl="0" algn="l">
              <a:spcBef>
                <a:spcPts val="0"/>
              </a:spcBef>
              <a:spcAft>
                <a:spcPts val="0"/>
              </a:spcAft>
              <a:buNone/>
            </a:pPr>
            <a:r>
              <a:rPr lang="en"/>
              <a:t>Ferramentas - Tecnologias/Applicações</a:t>
            </a:r>
            <a:endParaRPr/>
          </a:p>
          <a:p>
            <a:pPr indent="0" lvl="0" marL="0" rtl="0" algn="l">
              <a:spcBef>
                <a:spcPts val="0"/>
              </a:spcBef>
              <a:spcAft>
                <a:spcPts val="0"/>
              </a:spcAft>
              <a:buNone/>
            </a:pPr>
            <a:r>
              <a:rPr lang="en"/>
              <a:t>Colaboradores - desenvolvedores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gc900ce322b_0_10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7" name="Google Shape;2177;gc900ce322b_0_10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0" name="Shape 2180"/>
        <p:cNvGrpSpPr/>
        <p:nvPr/>
      </p:nvGrpSpPr>
      <p:grpSpPr>
        <a:xfrm>
          <a:off x="0" y="0"/>
          <a:ext cx="0" cy="0"/>
          <a:chOff x="0" y="0"/>
          <a:chExt cx="0" cy="0"/>
        </a:xfrm>
      </p:grpSpPr>
      <p:sp>
        <p:nvSpPr>
          <p:cNvPr id="2181" name="Google Shape;2181;gc900ce322b_0_12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2" name="Google Shape;2182;gc900ce322b_0_12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Linha de produção - Esteira/Pipeline</a:t>
            </a:r>
            <a:endParaRPr/>
          </a:p>
          <a:p>
            <a:pPr indent="0" lvl="0" marL="0" rtl="0" algn="l">
              <a:spcBef>
                <a:spcPts val="0"/>
              </a:spcBef>
              <a:spcAft>
                <a:spcPts val="0"/>
              </a:spcAft>
              <a:buNone/>
            </a:pPr>
            <a:r>
              <a:rPr lang="en"/>
              <a:t>Ferramentas - Tecnologias/Applicações</a:t>
            </a:r>
            <a:endParaRPr/>
          </a:p>
          <a:p>
            <a:pPr indent="0" lvl="0" marL="0" rtl="0" algn="l">
              <a:spcBef>
                <a:spcPts val="0"/>
              </a:spcBef>
              <a:spcAft>
                <a:spcPts val="0"/>
              </a:spcAft>
              <a:buNone/>
            </a:pPr>
            <a:r>
              <a:rPr lang="en"/>
              <a:t>Colaboradores - desenvolvedores</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Neste slide, destacamos três pilares fundamentais da transformação digital automatizada: Processos, Pessoas e Tecnologia.</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Processos:</a:t>
            </a:r>
            <a:r>
              <a:rPr lang="en">
                <a:solidFill>
                  <a:schemeClr val="dk1"/>
                </a:solidFill>
              </a:rPr>
              <a:t> A automação começa com a análise e a otimização dos processos. Precisamos identificar tarefas repetitivas e ineficientes que podem ser automatizadas para aumentar a eficiência e reduzir erros. Otimizar os processos é essencial para garantir que a automação traga os benefícios desejados.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Pessoas:</a:t>
            </a:r>
            <a:r>
              <a:rPr lang="en">
                <a:solidFill>
                  <a:schemeClr val="dk1"/>
                </a:solidFill>
              </a:rPr>
              <a:t> As pessoas são o centro de qualquer transformação digital. Treinamento e preparação são essenciais para que os trabalhadores possam utilizar e se beneficiar das novas tecnologias. Além disso, a automação deve liberar os trabalhadores de tarefas tediosas, permitindo que eles se concentrem em atividades mais estratégicas e criativas.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Tecnologia:</a:t>
            </a:r>
            <a:r>
              <a:rPr lang="en">
                <a:solidFill>
                  <a:schemeClr val="dk1"/>
                </a:solidFill>
              </a:rPr>
              <a:t> A tecnologia é o facilitador que torna a automação possível. Desde software de automação de processos até inteligência artificial e robótica, as ferramentas tecnológicas são o que nos permite implementar a transformação digital de maneira eficaz. É crucial escolher as tecnologias certas que se alinhem com os objetivos e necessidades da empresa.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 combinação harmoniosa desses três elementos nos permite alcançar uma transformação digital bem-sucedida, criando um ambiente de trabalho mais eficiente, produtivo e humano. Ao longo desta apresentação, vamos explorar como integrar esses pilares para maximizar os benefícios da automação em nossa organização.</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c900ce322b_0_12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c900ce322b_0_12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Linha de produção - Esteira/Pipeline</a:t>
            </a:r>
            <a:endParaRPr/>
          </a:p>
          <a:p>
            <a:pPr indent="0" lvl="0" marL="0" rtl="0" algn="l">
              <a:spcBef>
                <a:spcPts val="0"/>
              </a:spcBef>
              <a:spcAft>
                <a:spcPts val="0"/>
              </a:spcAft>
              <a:buNone/>
            </a:pPr>
            <a:r>
              <a:rPr lang="en"/>
              <a:t>Ferramentas - Tecnologias/Applicações</a:t>
            </a:r>
            <a:endParaRPr/>
          </a:p>
          <a:p>
            <a:pPr indent="0" lvl="0" marL="0" rtl="0" algn="l">
              <a:spcBef>
                <a:spcPts val="0"/>
              </a:spcBef>
              <a:spcAft>
                <a:spcPts val="0"/>
              </a:spcAft>
              <a:buNone/>
            </a:pPr>
            <a:r>
              <a:rPr lang="en"/>
              <a:t>Colaboradores - desenvolvedores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c900ce322b_0_3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c900ce322b_0_3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Boa tarde a todos,</a:t>
            </a:r>
            <a:endParaRPr/>
          </a:p>
          <a:p>
            <a:pPr indent="0" lvl="0" marL="0" rtl="0" algn="l">
              <a:lnSpc>
                <a:spcPct val="115000"/>
              </a:lnSpc>
              <a:spcBef>
                <a:spcPts val="1200"/>
              </a:spcBef>
              <a:spcAft>
                <a:spcPts val="0"/>
              </a:spcAft>
              <a:buClr>
                <a:schemeClr val="dk1"/>
              </a:buClr>
              <a:buSzPts val="1100"/>
              <a:buFont typeface="Arial"/>
              <a:buNone/>
            </a:pPr>
            <a:r>
              <a:rPr lang="en"/>
              <a:t>Gostariamos de começar nossa apresentação com uma reflexão: Como você chama a época que estamos vivendo? &lt; pausa&gt; </a:t>
            </a:r>
            <a:br>
              <a:rPr lang="en"/>
            </a:br>
            <a:r>
              <a:rPr lang="en"/>
              <a:t> Vivemos um momento de transformações rápidas e profundas, impulsionadas pela tecnologia e pela inovação. Assim como em outras grandes mudanças na história, estamos testemunhando uma nova era que redefine como trabalhamos, produzimos e nos relacionamos.</a:t>
            </a:r>
            <a:endParaRPr/>
          </a:p>
          <a:p>
            <a:pPr indent="0" lvl="0" marL="0" rtl="0" algn="l">
              <a:spcBef>
                <a:spcPts val="1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gc900ce322b_0_10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8" name="Google Shape;2208;gc900ce322b_0_10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Domain Storytelling é uma técnica onde especialistas compartilham histórias sobre seu trabalho diário para mapear processos e interações dentro de uma empresa. Imagine como escrever um livro sobre a empresa, onde cada capítulo ilustra uma parte do trabalho. Durante essas sessões, criamos diagramas que mostram claramente como as tarefas e interações acontecem. Isso ajuda a visualizar e entender melhor os processos, facilita a comunicação e identifica áreas de melhoria. Em essência, é uma maneira colaborativa de criar uma visão compartilhada do funcionamento da organização.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gc900ce322b_0_11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8" name="Google Shape;2218;gc900ce322b_0_11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 quais seria as soluções, nao sei se todos se lembra.. Mas uma das </a:t>
            </a:r>
            <a:r>
              <a:rPr lang="en"/>
              <a:t>ligações</a:t>
            </a:r>
            <a:r>
              <a:rPr lang="en"/>
              <a:t> </a:t>
            </a:r>
            <a:r>
              <a:rPr lang="en"/>
              <a:t>são</a:t>
            </a:r>
            <a:r>
              <a:rPr lang="en"/>
              <a:t> as ferramentas e aqui </a:t>
            </a:r>
            <a:r>
              <a:rPr lang="en"/>
              <a:t>senhores</a:t>
            </a:r>
            <a:r>
              <a:rPr lang="en"/>
              <a:t> lhes trago 2 dos nossos principais pilares ansible e o openshift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gc900ce322b_0_11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6" name="Google Shape;2226;gc900ce322b_0_11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https://imasters.com.br/devsecops/rompendo-silos-com-o-poder-da-infraestrutura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 artigo aborda como romper os silos organizacionais utilizando a infraestrutura como um facilitador. Ele destaca a importância do DevOps na integração de equipes de desenvolvimento e operações, utilizando ferramentas como Kubernetes e Ansible para automatizar e simplificar processos. A infraestrutura é vista como dados, permitindo uma abordagem mais intuitiva e colaborativa. Isso melhora a eficiência, reduz custos e aumenta a flexibilidade, criando um ambiente de trabalho mais integrado e produtivo.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5" name="Shape 2235"/>
        <p:cNvGrpSpPr/>
        <p:nvPr/>
      </p:nvGrpSpPr>
      <p:grpSpPr>
        <a:xfrm>
          <a:off x="0" y="0"/>
          <a:ext cx="0" cy="0"/>
          <a:chOff x="0" y="0"/>
          <a:chExt cx="0" cy="0"/>
        </a:xfrm>
      </p:grpSpPr>
      <p:sp>
        <p:nvSpPr>
          <p:cNvPr id="2236" name="Google Shape;2236;gc900ce322b_0_10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7" name="Google Shape;2237;gc900ce322b_0_10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Linha de produção - Esteira/Pipeline</a:t>
            </a:r>
            <a:endParaRPr/>
          </a:p>
          <a:p>
            <a:pPr indent="0" lvl="0" marL="0" rtl="0" algn="l">
              <a:spcBef>
                <a:spcPts val="0"/>
              </a:spcBef>
              <a:spcAft>
                <a:spcPts val="0"/>
              </a:spcAft>
              <a:buNone/>
            </a:pPr>
            <a:r>
              <a:rPr lang="en"/>
              <a:t>Ferramentas - Tecnologias/Applicações</a:t>
            </a:r>
            <a:endParaRPr/>
          </a:p>
          <a:p>
            <a:pPr indent="0" lvl="0" marL="0" rtl="0" algn="l">
              <a:spcBef>
                <a:spcPts val="0"/>
              </a:spcBef>
              <a:spcAft>
                <a:spcPts val="0"/>
              </a:spcAft>
              <a:buNone/>
            </a:pPr>
            <a:r>
              <a:rPr lang="en"/>
              <a:t>Colaboradores - desenvolvedores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gc900ce322b_0_4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3" name="Google Shape;2253;gc900ce322b_0_4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gc900ce322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0" name="Google Shape;2260;gc900ce322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g21c0d91530f_0_3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8" name="Google Shape;2268;g21c0d91530f_0_39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Red Hat Text"/>
                <a:ea typeface="Red Hat Text"/>
                <a:cs typeface="Red Hat Text"/>
                <a:sym typeface="Red Hat Text"/>
              </a:rPr>
              <a:t>Red Hat Ansible Automation Platform offers more capabilities.  </a:t>
            </a:r>
            <a:endParaRPr b="1" sz="1200">
              <a:solidFill>
                <a:schemeClr val="dk1"/>
              </a:solidFill>
              <a:latin typeface="Red Hat Text"/>
              <a:ea typeface="Red Hat Text"/>
              <a:cs typeface="Red Hat Text"/>
              <a:sym typeface="Red Hat Text"/>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Red Hat Text"/>
                <a:ea typeface="Red Hat Text"/>
                <a:cs typeface="Red Hat Text"/>
                <a:sym typeface="Red Hat Text"/>
              </a:rPr>
              <a:t>It is built to help you automate any workload, across any use case, while offering orchestration, coordination, and governance from a single platform. Accelerate automation content development across domains</a:t>
            </a:r>
            <a:endParaRPr sz="1200">
              <a:solidFill>
                <a:schemeClr val="dk1"/>
              </a:solidFill>
              <a:latin typeface="Red Hat Text"/>
              <a:ea typeface="Red Hat Text"/>
              <a:cs typeface="Red Hat Text"/>
              <a:sym typeface="Red Hat Text"/>
            </a:endParaRPr>
          </a:p>
          <a:p>
            <a:pPr indent="0" lvl="0" marL="0" rtl="0" algn="l">
              <a:lnSpc>
                <a:spcPct val="115000"/>
              </a:lnSpc>
              <a:spcBef>
                <a:spcPts val="100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0" lvl="0" marL="0" rtl="0" algn="l">
              <a:lnSpc>
                <a:spcPct val="115000"/>
              </a:lnSpc>
              <a:spcBef>
                <a:spcPts val="1000"/>
              </a:spcBef>
              <a:spcAft>
                <a:spcPts val="1000"/>
              </a:spcAft>
              <a:buClr>
                <a:schemeClr val="dk1"/>
              </a:buClr>
              <a:buSzPts val="1100"/>
              <a:buFont typeface="Arial"/>
              <a:buNone/>
            </a:pPr>
            <a:r>
              <a:rPr lang="en" sz="1200">
                <a:solidFill>
                  <a:schemeClr val="dk1"/>
                </a:solidFill>
                <a:latin typeface="Red Hat Text"/>
                <a:ea typeface="Red Hat Text"/>
                <a:cs typeface="Red Hat Text"/>
                <a:sym typeface="Red Hat Text"/>
              </a:rPr>
              <a:t>Com Ansible, é possivel simplificar e padronizar a automação de tarefas complexas, reduzindo assim erros e aumentando a eficiência. Nossa plataforma permite integrar perfeitamente diversos sistemas, promovendo uma infraestrutura mais ágil e responsiva. Venha descobrir como podemos acelerar sua jornada de automação e transformar suas operações de TI com a Red Hat Ansible Automation Platform.</a:t>
            </a:r>
            <a:endParaRPr sz="1200">
              <a:solidFill>
                <a:schemeClr val="dk1"/>
              </a:solidFill>
              <a:latin typeface="Red Hat Text"/>
              <a:ea typeface="Red Hat Text"/>
              <a:cs typeface="Red Hat Text"/>
              <a:sym typeface="Red Hat Tex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1" name="Shape 2281"/>
        <p:cNvGrpSpPr/>
        <p:nvPr/>
      </p:nvGrpSpPr>
      <p:grpSpPr>
        <a:xfrm>
          <a:off x="0" y="0"/>
          <a:ext cx="0" cy="0"/>
          <a:chOff x="0" y="0"/>
          <a:chExt cx="0" cy="0"/>
        </a:xfrm>
      </p:grpSpPr>
      <p:sp>
        <p:nvSpPr>
          <p:cNvPr id="2282" name="Google Shape;2282;g21c0d91530f_0_0:notes"/>
          <p:cNvSpPr/>
          <p:nvPr>
            <p:ph idx="2" type="sldImg"/>
          </p:nvPr>
        </p:nvSpPr>
        <p:spPr>
          <a:xfrm>
            <a:off x="382588"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3" name="Google Shape;2283;g21c0d91530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Red Hat Text"/>
                <a:ea typeface="Red Hat Text"/>
                <a:cs typeface="Red Hat Text"/>
                <a:sym typeface="Red Hat Text"/>
              </a:rPr>
              <a:t>E esse gráfico mostra com mais detalhes quando falamos sobre a nossa plataforma de automação o quanto forte é a nossa mensagem para o mercado estamos listado como lideres</a:t>
            </a:r>
            <a:endParaRPr sz="1200">
              <a:solidFill>
                <a:schemeClr val="dk1"/>
              </a:solidFill>
              <a:latin typeface="Red Hat Text"/>
              <a:ea typeface="Red Hat Text"/>
              <a:cs typeface="Red Hat Text"/>
              <a:sym typeface="Red Hat Text"/>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Red Hat Text"/>
                <a:ea typeface="Red Hat Text"/>
                <a:cs typeface="Red Hat Text"/>
                <a:sym typeface="Red Hat Text"/>
              </a:rPr>
              <a:t>Foram analisados, se nao me engano 30 quesitos e um dos pontos que eu acho importante compartilhar com vocês é.. Quando pensamos em automacao.. Temos que ir além de servidores  realmente pensar fora da caixa  e isso a nossa plataforma de automação pode ajudar-los </a:t>
            </a:r>
            <a:endParaRPr sz="1200">
              <a:solidFill>
                <a:schemeClr val="dk1"/>
              </a:solidFill>
              <a:latin typeface="Red Hat Text"/>
              <a:ea typeface="Red Hat Text"/>
              <a:cs typeface="Red Hat Text"/>
              <a:sym typeface="Red Hat Text"/>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0" lvl="0" marL="0" rtl="0" algn="l">
              <a:lnSpc>
                <a:spcPct val="100000"/>
              </a:lnSpc>
              <a:spcBef>
                <a:spcPts val="0"/>
              </a:spcBef>
              <a:spcAft>
                <a:spcPts val="0"/>
              </a:spcAft>
              <a:buClr>
                <a:schemeClr val="dk1"/>
              </a:buClr>
              <a:buSzPts val="1100"/>
              <a:buFont typeface="Arial"/>
              <a:buNone/>
            </a:pPr>
            <a:r>
              <a:rPr lang="en" sz="1200" u="sng">
                <a:solidFill>
                  <a:schemeClr val="hlink"/>
                </a:solidFill>
                <a:latin typeface="Red Hat Text"/>
                <a:ea typeface="Red Hat Text"/>
                <a:cs typeface="Red Hat Text"/>
                <a:sym typeface="Red Hat Text"/>
                <a:hlinkClick r:id="rId2"/>
              </a:rPr>
              <a:t>https://www.ansible.com/blog/a-deeper-look-red-hat-named-a-leader-in-the-forrester-wave</a:t>
            </a:r>
            <a:r>
              <a:rPr lang="en" sz="1200">
                <a:solidFill>
                  <a:schemeClr val="dk1"/>
                </a:solidFill>
                <a:latin typeface="Red Hat Text"/>
                <a:ea typeface="Red Hat Text"/>
                <a:cs typeface="Red Hat Text"/>
                <a:sym typeface="Red Hat Text"/>
              </a:rPr>
              <a:t>   </a:t>
            </a:r>
            <a:endParaRPr sz="1200">
              <a:solidFill>
                <a:schemeClr val="dk1"/>
              </a:solidFill>
              <a:latin typeface="Red Hat Text"/>
              <a:ea typeface="Red Hat Text"/>
              <a:cs typeface="Red Hat Text"/>
              <a:sym typeface="Red Hat Text"/>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highlight>
                <a:srgbClr val="00FF00"/>
              </a:highlight>
              <a:latin typeface="Red Hat Text"/>
              <a:ea typeface="Red Hat Text"/>
              <a:cs typeface="Red Hat Text"/>
              <a:sym typeface="Red Hat Text"/>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highlight>
                  <a:srgbClr val="00FF00"/>
                </a:highlight>
                <a:latin typeface="Red Hat Text"/>
                <a:ea typeface="Red Hat Text"/>
                <a:cs typeface="Red Hat Text"/>
                <a:sym typeface="Red Hat Text"/>
              </a:rPr>
              <a:t>This reference has been approved by Forrester for use in Red Hat presentations. </a:t>
            </a:r>
            <a:br>
              <a:rPr b="1" lang="en" sz="1200">
                <a:solidFill>
                  <a:schemeClr val="dk1"/>
                </a:solidFill>
                <a:highlight>
                  <a:srgbClr val="00FF00"/>
                </a:highlight>
                <a:latin typeface="Red Hat Text"/>
                <a:ea typeface="Red Hat Text"/>
                <a:cs typeface="Red Hat Text"/>
                <a:sym typeface="Red Hat Text"/>
              </a:rPr>
            </a:br>
            <a:r>
              <a:rPr b="1" lang="en" sz="1200">
                <a:solidFill>
                  <a:schemeClr val="dk1"/>
                </a:solidFill>
                <a:highlight>
                  <a:srgbClr val="00FF00"/>
                </a:highlight>
                <a:latin typeface="Red Hat Text"/>
                <a:ea typeface="Red Hat Text"/>
                <a:cs typeface="Red Hat Text"/>
                <a:sym typeface="Red Hat Text"/>
              </a:rPr>
              <a:t>Per the terms of their approval, do not modify this slide in any way.</a:t>
            </a:r>
            <a:endParaRPr b="1" sz="1200">
              <a:solidFill>
                <a:schemeClr val="dk1"/>
              </a:solidFill>
              <a:highlight>
                <a:srgbClr val="FFFF00"/>
              </a:highlight>
              <a:latin typeface="Red Hat Text"/>
              <a:ea typeface="Red Hat Text"/>
              <a:cs typeface="Red Hat Text"/>
              <a:sym typeface="Red Hat Text"/>
            </a:endParaRPr>
          </a:p>
          <a:p>
            <a:pPr indent="0" lvl="0" marL="0" rtl="0" algn="l">
              <a:lnSpc>
                <a:spcPct val="100000"/>
              </a:lnSpc>
              <a:spcBef>
                <a:spcPts val="0"/>
              </a:spcBef>
              <a:spcAft>
                <a:spcPts val="0"/>
              </a:spcAft>
              <a:buClr>
                <a:schemeClr val="dk1"/>
              </a:buClr>
              <a:buSzPts val="1100"/>
              <a:buFont typeface="Arial"/>
              <a:buNone/>
            </a:pPr>
            <a:r>
              <a:rPr b="1" lang="en" sz="1200">
                <a:solidFill>
                  <a:schemeClr val="dk1"/>
                </a:solidFill>
                <a:highlight>
                  <a:srgbClr val="FFFF00"/>
                </a:highlight>
                <a:latin typeface="Red Hat Text"/>
                <a:ea typeface="Red Hat Text"/>
                <a:cs typeface="Red Hat Text"/>
                <a:sym typeface="Red Hat Text"/>
              </a:rPr>
              <a:t>NOTE: </a:t>
            </a:r>
            <a:r>
              <a:rPr lang="en" sz="1200">
                <a:solidFill>
                  <a:schemeClr val="dk1"/>
                </a:solidFill>
                <a:highlight>
                  <a:srgbClr val="FFFF00"/>
                </a:highlight>
                <a:latin typeface="Red Hat Text"/>
                <a:ea typeface="Red Hat Text"/>
                <a:cs typeface="Red Hat Text"/>
                <a:sym typeface="Red Hat Text"/>
              </a:rPr>
              <a:t> This slide can ONLY be used for LIVE presentations. You may not include this slide (with the Forrester Wave chart) in recorded presentations or shared materials. DO NOT INCLUDE this slide in materials sent to customers or prospects, even as a follow-up. Instead, share the link where they can download the </a:t>
            </a:r>
            <a:r>
              <a:rPr lang="en" sz="1200" u="sng">
                <a:solidFill>
                  <a:schemeClr val="hlink"/>
                </a:solidFill>
                <a:highlight>
                  <a:srgbClr val="FFFF00"/>
                </a:highlight>
                <a:latin typeface="Red Hat Text"/>
                <a:ea typeface="Red Hat Text"/>
                <a:cs typeface="Red Hat Text"/>
                <a:sym typeface="Red Hat Text"/>
                <a:hlinkClick r:id="rId3"/>
              </a:rPr>
              <a:t>analyst report</a:t>
            </a:r>
            <a:r>
              <a:rPr lang="en" sz="1200">
                <a:solidFill>
                  <a:schemeClr val="dk1"/>
                </a:solidFill>
                <a:highlight>
                  <a:srgbClr val="FFFF00"/>
                </a:highlight>
                <a:latin typeface="Red Hat Text"/>
                <a:ea typeface="Red Hat Text"/>
                <a:cs typeface="Red Hat Text"/>
                <a:sym typeface="Red Hat Text"/>
              </a:rPr>
              <a:t>.</a:t>
            </a:r>
            <a:endParaRPr sz="1200">
              <a:solidFill>
                <a:schemeClr val="dk1"/>
              </a:solidFill>
              <a:highlight>
                <a:srgbClr val="FFFF00"/>
              </a:highlight>
              <a:latin typeface="Red Hat Text"/>
              <a:ea typeface="Red Hat Text"/>
              <a:cs typeface="Red Hat Text"/>
              <a:sym typeface="Red Hat Text"/>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highlight>
                <a:srgbClr val="FFFF00"/>
              </a:highlight>
              <a:latin typeface="Red Hat Text"/>
              <a:ea typeface="Red Hat Text"/>
              <a:cs typeface="Red Hat Text"/>
              <a:sym typeface="Red Hat Text"/>
            </a:endParaRPr>
          </a:p>
          <a:p>
            <a:pPr indent="0" lvl="0" marL="0" rtl="0" algn="l">
              <a:lnSpc>
                <a:spcPct val="100000"/>
              </a:lnSpc>
              <a:spcBef>
                <a:spcPts val="0"/>
              </a:spcBef>
              <a:spcAft>
                <a:spcPts val="0"/>
              </a:spcAft>
              <a:buClr>
                <a:schemeClr val="dk1"/>
              </a:buClr>
              <a:buSzPts val="1100"/>
              <a:buFont typeface="Arial"/>
              <a:buNone/>
            </a:pPr>
            <a:r>
              <a:rPr b="1" lang="en" sz="1200">
                <a:solidFill>
                  <a:srgbClr val="CC0000"/>
                </a:solidFill>
                <a:latin typeface="Red Hat Text"/>
                <a:ea typeface="Red Hat Text"/>
                <a:cs typeface="Red Hat Text"/>
                <a:sym typeface="Red Hat Text"/>
              </a:rPr>
              <a:t>This slide is for:  </a:t>
            </a:r>
            <a:r>
              <a:rPr lang="en" sz="1200">
                <a:solidFill>
                  <a:schemeClr val="dk1"/>
                </a:solidFill>
                <a:latin typeface="Red Hat Text"/>
                <a:ea typeface="Red Hat Text"/>
                <a:cs typeface="Red Hat Text"/>
                <a:sym typeface="Red Hat Text"/>
              </a:rPr>
              <a:t>Showing Red Hat’s leadership position in the infrastructure automation market, as reflected by Forrester consulting.</a:t>
            </a:r>
            <a:endParaRPr sz="1200">
              <a:solidFill>
                <a:schemeClr val="dk1"/>
              </a:solidFill>
              <a:latin typeface="Red Hat Text"/>
              <a:ea typeface="Red Hat Text"/>
              <a:cs typeface="Red Hat Text"/>
              <a:sym typeface="Red Hat Text"/>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304800" lvl="0" marL="457200" rtl="0" algn="l">
              <a:lnSpc>
                <a:spcPct val="100000"/>
              </a:lnSpc>
              <a:spcBef>
                <a:spcPts val="0"/>
              </a:spcBef>
              <a:spcAft>
                <a:spcPts val="0"/>
              </a:spcAft>
              <a:buClr>
                <a:schemeClr val="dk1"/>
              </a:buClr>
              <a:buSzPts val="1200"/>
              <a:buFont typeface="Red Hat Text"/>
              <a:buChar char="●"/>
            </a:pPr>
            <a:r>
              <a:rPr lang="en" sz="1200">
                <a:solidFill>
                  <a:schemeClr val="dk1"/>
                </a:solidFill>
                <a:latin typeface="Red Hat Text"/>
                <a:ea typeface="Red Hat Text"/>
                <a:cs typeface="Red Hat Text"/>
                <a:sym typeface="Red Hat Text"/>
              </a:rPr>
              <a:t>Red Hat was among the selected companies that Forrester invited to participate in its </a:t>
            </a:r>
            <a:r>
              <a:rPr b="1" lang="en" sz="1200">
                <a:solidFill>
                  <a:schemeClr val="dk1"/>
                </a:solidFill>
                <a:latin typeface="Red Hat Text"/>
                <a:ea typeface="Red Hat Text"/>
                <a:cs typeface="Red Hat Text"/>
                <a:sym typeface="Red Hat Text"/>
              </a:rPr>
              <a:t>[Q1 2023]</a:t>
            </a:r>
            <a:r>
              <a:rPr lang="en" sz="1200">
                <a:solidFill>
                  <a:schemeClr val="dk1"/>
                </a:solidFill>
                <a:latin typeface="Red Hat Text"/>
                <a:ea typeface="Red Hat Text"/>
                <a:cs typeface="Red Hat Text"/>
                <a:sym typeface="Red Hat Text"/>
              </a:rPr>
              <a:t> Forrester Wave™ evaluation.</a:t>
            </a:r>
            <a:endParaRPr sz="1200">
              <a:solidFill>
                <a:schemeClr val="dk1"/>
              </a:solidFill>
              <a:latin typeface="Red Hat Text"/>
              <a:ea typeface="Red Hat Text"/>
              <a:cs typeface="Red Hat Text"/>
              <a:sym typeface="Red Hat Text"/>
            </a:endParaRPr>
          </a:p>
          <a:p>
            <a:pPr indent="-304800" lvl="0" marL="457200" rtl="0" algn="l">
              <a:lnSpc>
                <a:spcPct val="100000"/>
              </a:lnSpc>
              <a:spcBef>
                <a:spcPts val="0"/>
              </a:spcBef>
              <a:spcAft>
                <a:spcPts val="0"/>
              </a:spcAft>
              <a:buClr>
                <a:schemeClr val="dk1"/>
              </a:buClr>
              <a:buSzPts val="1200"/>
              <a:buFont typeface="Red Hat Text"/>
              <a:buChar char="●"/>
            </a:pPr>
            <a:r>
              <a:rPr lang="en" sz="1200">
                <a:solidFill>
                  <a:schemeClr val="dk1"/>
                </a:solidFill>
                <a:latin typeface="Red Hat Text"/>
                <a:ea typeface="Red Hat Text"/>
                <a:cs typeface="Red Hat Text"/>
                <a:sym typeface="Red Hat Text"/>
              </a:rPr>
              <a:t> In this evaluation, Red Hat was cited as a Leader/Strong Performer in </a:t>
            </a:r>
            <a:r>
              <a:rPr b="1" i="1" lang="en" sz="1200">
                <a:solidFill>
                  <a:schemeClr val="dk1"/>
                </a:solidFill>
                <a:latin typeface="Red Hat Text"/>
                <a:ea typeface="Red Hat Text"/>
                <a:cs typeface="Red Hat Text"/>
                <a:sym typeface="Red Hat Text"/>
              </a:rPr>
              <a:t>[Infrastructure Automation]</a:t>
            </a:r>
            <a:r>
              <a:rPr lang="en" sz="1200">
                <a:solidFill>
                  <a:schemeClr val="dk1"/>
                </a:solidFill>
                <a:latin typeface="Red Hat Text"/>
                <a:ea typeface="Red Hat Text"/>
                <a:cs typeface="Red Hat Text"/>
                <a:sym typeface="Red Hat Text"/>
              </a:rPr>
              <a:t>.</a:t>
            </a:r>
            <a:endParaRPr sz="1200">
              <a:solidFill>
                <a:schemeClr val="dk1"/>
              </a:solidFill>
              <a:latin typeface="Red Hat Text"/>
              <a:ea typeface="Red Hat Text"/>
              <a:cs typeface="Red Hat Text"/>
              <a:sym typeface="Red Hat Text"/>
            </a:endParaRPr>
          </a:p>
          <a:p>
            <a:pPr indent="-304800" lvl="0" marL="457200" rtl="0" algn="l">
              <a:lnSpc>
                <a:spcPct val="100000"/>
              </a:lnSpc>
              <a:spcBef>
                <a:spcPts val="0"/>
              </a:spcBef>
              <a:spcAft>
                <a:spcPts val="0"/>
              </a:spcAft>
              <a:buClr>
                <a:schemeClr val="dk1"/>
              </a:buClr>
              <a:buSzPts val="1200"/>
              <a:buFont typeface="Red Hat Text"/>
              <a:buChar char="●"/>
            </a:pPr>
            <a:r>
              <a:rPr lang="en" sz="1200">
                <a:solidFill>
                  <a:schemeClr val="dk1"/>
                </a:solidFill>
                <a:latin typeface="Red Hat Text"/>
                <a:ea typeface="Red Hat Text"/>
                <a:cs typeface="Red Hat Text"/>
                <a:sym typeface="Red Hat Text"/>
              </a:rPr>
              <a:t>The product evaluated was Red Hat Ansible Automation Platform.</a:t>
            </a:r>
            <a:endParaRPr sz="1200">
              <a:solidFill>
                <a:schemeClr val="dk1"/>
              </a:solidFill>
              <a:latin typeface="Red Hat Text"/>
              <a:ea typeface="Red Hat Text"/>
              <a:cs typeface="Red Hat Text"/>
              <a:sym typeface="Red Hat Text"/>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Red Hat Text"/>
                <a:ea typeface="Red Hat Text"/>
                <a:cs typeface="Red Hat Text"/>
                <a:sym typeface="Red Hat Text"/>
              </a:rPr>
              <a:t>Details from the report:</a:t>
            </a:r>
            <a:endParaRPr sz="1200">
              <a:solidFill>
                <a:schemeClr val="dk1"/>
              </a:solidFill>
              <a:latin typeface="Red Hat Text"/>
              <a:ea typeface="Red Hat Text"/>
              <a:cs typeface="Red Hat Text"/>
              <a:sym typeface="Red Hat Text"/>
            </a:endParaRPr>
          </a:p>
          <a:p>
            <a:pPr indent="-304800" lvl="0" marL="457200" rtl="0" algn="l">
              <a:lnSpc>
                <a:spcPct val="100000"/>
              </a:lnSpc>
              <a:spcBef>
                <a:spcPts val="0"/>
              </a:spcBef>
              <a:spcAft>
                <a:spcPts val="0"/>
              </a:spcAft>
              <a:buClr>
                <a:schemeClr val="dk1"/>
              </a:buClr>
              <a:buSzPts val="1200"/>
              <a:buFont typeface="Red Hat Text"/>
              <a:buChar char="●"/>
            </a:pPr>
            <a:r>
              <a:rPr lang="en" sz="1200">
                <a:solidFill>
                  <a:schemeClr val="dk1"/>
                </a:solidFill>
                <a:latin typeface="Red Hat Text"/>
                <a:ea typeface="Red Hat Text"/>
                <a:cs typeface="Red Hat Text"/>
                <a:sym typeface="Red Hat Text"/>
              </a:rPr>
              <a:t>“Red Hat sets the pace of the market by addressing operational challenges, skill gaps, and budgetary pressures. Its strength lies in its community, which has led to solid partnerships and supporting services. Red Hat capitalizes on this ecosystem by adopting and embracing the work of contributors. Key upcoming features include trusted automation supply chain, Event-Driven Ansible, and AI-led automation through Project Wisdom.”</a:t>
            </a:r>
            <a:endParaRPr sz="1200">
              <a:solidFill>
                <a:schemeClr val="dk1"/>
              </a:solidFill>
              <a:latin typeface="Red Hat Text"/>
              <a:ea typeface="Red Hat Text"/>
              <a:cs typeface="Red Hat Text"/>
              <a:sym typeface="Red Hat Text"/>
            </a:endParaRPr>
          </a:p>
          <a:p>
            <a:pPr indent="-304800" lvl="0" marL="457200" rtl="0" algn="l">
              <a:lnSpc>
                <a:spcPct val="100000"/>
              </a:lnSpc>
              <a:spcBef>
                <a:spcPts val="0"/>
              </a:spcBef>
              <a:spcAft>
                <a:spcPts val="0"/>
              </a:spcAft>
              <a:buClr>
                <a:schemeClr val="dk1"/>
              </a:buClr>
              <a:buSzPts val="1200"/>
              <a:buFont typeface="Red Hat Text"/>
              <a:buChar char="●"/>
            </a:pPr>
            <a:r>
              <a:rPr lang="en" sz="1200">
                <a:solidFill>
                  <a:schemeClr val="dk1"/>
                </a:solidFill>
                <a:latin typeface="Red Hat Text"/>
                <a:ea typeface="Red Hat Text"/>
                <a:cs typeface="Red Hat Text"/>
                <a:sym typeface="Red Hat Text"/>
              </a:rPr>
              <a:t>Strengths of Ansible:  “Ansible has strengths in configuration management, integration with configuration management database (CMDB), analytics, and community support. It can clearly handle scale: Large global systems integrators lean on it to deliver managed services. [...] Red Hat is a great fit for firms seeking consolidated automation across many infrastructure technologies and vendors.”</a:t>
            </a:r>
            <a:endParaRPr sz="1200">
              <a:solidFill>
                <a:schemeClr val="dk1"/>
              </a:solidFill>
              <a:latin typeface="Red Hat Text"/>
              <a:ea typeface="Red Hat Text"/>
              <a:cs typeface="Red Hat Text"/>
              <a:sym typeface="Red Hat Text"/>
            </a:endParaRPr>
          </a:p>
          <a:p>
            <a:pPr indent="-304800" lvl="0" marL="457200" rtl="0" algn="l">
              <a:lnSpc>
                <a:spcPct val="100000"/>
              </a:lnSpc>
              <a:spcBef>
                <a:spcPts val="0"/>
              </a:spcBef>
              <a:spcAft>
                <a:spcPts val="0"/>
              </a:spcAft>
              <a:buClr>
                <a:schemeClr val="dk1"/>
              </a:buClr>
              <a:buSzPts val="1200"/>
              <a:buFont typeface="Red Hat Text"/>
              <a:buChar char="●"/>
            </a:pPr>
            <a:r>
              <a:rPr lang="en" sz="1200">
                <a:solidFill>
                  <a:schemeClr val="dk1"/>
                </a:solidFill>
                <a:latin typeface="Red Hat Text"/>
                <a:ea typeface="Red Hat Text"/>
                <a:cs typeface="Red Hat Text"/>
                <a:sym typeface="Red Hat Text"/>
              </a:rPr>
              <a:t>Areas of opportunity for Ansible: “Ansible’s minimal support for storage contrasts with its strong server and network capabilities; it also lacks multilayered service blueprints, infrastructure templates, and complex orchestration (handling incidents with automated resolutions or remediation). Reference customers find the upgrade path and process troublesome despite their best efforts. They also want more flexibility and better capabilities for business continuity and disaster recovery.</a:t>
            </a:r>
            <a:endParaRPr sz="1200">
              <a:solidFill>
                <a:schemeClr val="dk1"/>
              </a:solidFill>
              <a:latin typeface="Red Hat Text"/>
              <a:ea typeface="Red Hat Text"/>
              <a:cs typeface="Red Hat Text"/>
              <a:sym typeface="Red Hat Text"/>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0" lvl="0" marL="0" rtl="0" algn="l">
              <a:lnSpc>
                <a:spcPct val="100000"/>
              </a:lnSpc>
              <a:spcBef>
                <a:spcPts val="0"/>
              </a:spcBef>
              <a:spcAft>
                <a:spcPts val="0"/>
              </a:spcAft>
              <a:buClr>
                <a:schemeClr val="dk1"/>
              </a:buClr>
              <a:buSzPts val="1100"/>
              <a:buFont typeface="Arial"/>
              <a:buNone/>
            </a:pPr>
            <a:r>
              <a:rPr i="1" lang="en" sz="1200">
                <a:solidFill>
                  <a:schemeClr val="dk1"/>
                </a:solidFill>
                <a:latin typeface="Red Hat Text"/>
                <a:ea typeface="Red Hat Text"/>
                <a:cs typeface="Red Hat Text"/>
                <a:sym typeface="Red Hat Text"/>
              </a:rPr>
              <a:t>More information:</a:t>
            </a:r>
            <a:endParaRPr i="1" sz="1200">
              <a:solidFill>
                <a:schemeClr val="dk1"/>
              </a:solidFill>
              <a:latin typeface="Red Hat Text"/>
              <a:ea typeface="Red Hat Text"/>
              <a:cs typeface="Red Hat Text"/>
              <a:sym typeface="Red Hat Text"/>
            </a:endParaRPr>
          </a:p>
          <a:p>
            <a:pPr indent="-304800" lvl="0" marL="457200" rtl="0" algn="l">
              <a:lnSpc>
                <a:spcPct val="100000"/>
              </a:lnSpc>
              <a:spcBef>
                <a:spcPts val="0"/>
              </a:spcBef>
              <a:spcAft>
                <a:spcPts val="0"/>
              </a:spcAft>
              <a:buClr>
                <a:schemeClr val="dk1"/>
              </a:buClr>
              <a:buSzPts val="1200"/>
              <a:buFont typeface="Red Hat Text"/>
              <a:buChar char="●"/>
            </a:pPr>
            <a:r>
              <a:rPr lang="en" sz="1200" u="sng">
                <a:solidFill>
                  <a:schemeClr val="hlink"/>
                </a:solidFill>
                <a:latin typeface="Red Hat Text"/>
                <a:ea typeface="Red Hat Text"/>
                <a:cs typeface="Red Hat Text"/>
                <a:sym typeface="Red Hat Text"/>
                <a:hlinkClick r:id="rId4"/>
              </a:rPr>
              <a:t>Download the full report </a:t>
            </a:r>
            <a:r>
              <a:rPr lang="en" sz="1200">
                <a:solidFill>
                  <a:schemeClr val="dk1"/>
                </a:solidFill>
                <a:latin typeface="Red Hat Text"/>
                <a:ea typeface="Red Hat Text"/>
                <a:cs typeface="Red Hat Text"/>
                <a:sym typeface="Red Hat Text"/>
              </a:rPr>
              <a:t>- This link can be shared. (redhat.com, gated)</a:t>
            </a:r>
            <a:endParaRPr sz="1200">
              <a:solidFill>
                <a:schemeClr val="dk1"/>
              </a:solidFill>
              <a:latin typeface="Red Hat Text"/>
              <a:ea typeface="Red Hat Text"/>
              <a:cs typeface="Red Hat Text"/>
              <a:sym typeface="Red Hat Text"/>
            </a:endParaRPr>
          </a:p>
          <a:p>
            <a:pPr indent="-304800" lvl="0" marL="457200" rtl="0" algn="l">
              <a:lnSpc>
                <a:spcPct val="100000"/>
              </a:lnSpc>
              <a:spcBef>
                <a:spcPts val="0"/>
              </a:spcBef>
              <a:spcAft>
                <a:spcPts val="0"/>
              </a:spcAft>
              <a:buClr>
                <a:schemeClr val="dk1"/>
              </a:buClr>
              <a:buSzPts val="1200"/>
              <a:buFont typeface="Red Hat Text"/>
              <a:buChar char="●"/>
            </a:pPr>
            <a:r>
              <a:rPr lang="en" sz="1200" u="sng">
                <a:solidFill>
                  <a:schemeClr val="hlink"/>
                </a:solidFill>
                <a:latin typeface="Red Hat Text"/>
                <a:ea typeface="Red Hat Text"/>
                <a:cs typeface="Red Hat Text"/>
                <a:sym typeface="Red Hat Text"/>
                <a:hlinkClick r:id="rId5"/>
              </a:rPr>
              <a:t>Forrester citation rules</a:t>
            </a:r>
            <a:endParaRPr sz="1200">
              <a:solidFill>
                <a:schemeClr val="dk1"/>
              </a:solidFill>
              <a:latin typeface="Red Hat Text"/>
              <a:ea typeface="Red Hat Text"/>
              <a:cs typeface="Red Hat Text"/>
              <a:sym typeface="Red Hat Text"/>
            </a:endParaRPr>
          </a:p>
          <a:p>
            <a:pPr indent="-304800" lvl="0" marL="457200" rtl="0" algn="l">
              <a:lnSpc>
                <a:spcPct val="100000"/>
              </a:lnSpc>
              <a:spcBef>
                <a:spcPts val="0"/>
              </a:spcBef>
              <a:spcAft>
                <a:spcPts val="0"/>
              </a:spcAft>
              <a:buClr>
                <a:schemeClr val="dk1"/>
              </a:buClr>
              <a:buSzPts val="1200"/>
              <a:buFont typeface="Red Hat Text"/>
              <a:buChar char="●"/>
            </a:pPr>
            <a:r>
              <a:rPr lang="en" sz="1200">
                <a:solidFill>
                  <a:schemeClr val="dk1"/>
                </a:solidFill>
                <a:latin typeface="Red Hat Text"/>
                <a:ea typeface="Red Hat Text"/>
                <a:cs typeface="Red Hat Text"/>
                <a:sym typeface="Red Hat Text"/>
              </a:rPr>
              <a:t>You are not allowed to refer to Red Hat as “winning” this category or in any other way other than what is described here.</a:t>
            </a:r>
            <a:endParaRPr sz="1200">
              <a:solidFill>
                <a:schemeClr val="dk1"/>
              </a:solidFill>
              <a:latin typeface="Red Hat Text"/>
              <a:ea typeface="Red Hat Text"/>
              <a:cs typeface="Red Hat Text"/>
              <a:sym typeface="Red Hat Text"/>
            </a:endParaRPr>
          </a:p>
          <a:p>
            <a:pPr indent="-304800" lvl="0" marL="457200" rtl="0" algn="l">
              <a:lnSpc>
                <a:spcPct val="100000"/>
              </a:lnSpc>
              <a:spcBef>
                <a:spcPts val="0"/>
              </a:spcBef>
              <a:spcAft>
                <a:spcPts val="0"/>
              </a:spcAft>
              <a:buClr>
                <a:schemeClr val="dk1"/>
              </a:buClr>
              <a:buSzPts val="1200"/>
              <a:buFont typeface="Red Hat Text"/>
              <a:buChar char="●"/>
            </a:pPr>
            <a:r>
              <a:rPr lang="en" sz="1200">
                <a:solidFill>
                  <a:schemeClr val="dk1"/>
                </a:solidFill>
                <a:latin typeface="Red Hat Text"/>
                <a:ea typeface="Red Hat Text"/>
                <a:cs typeface="Red Hat Text"/>
                <a:sym typeface="Red Hat Text"/>
              </a:rPr>
              <a:t>You are not allowed to mention or compare Red Hat to other companies, or disparage those other companies included in the category.</a:t>
            </a:r>
            <a:endParaRPr sz="1200">
              <a:solidFill>
                <a:schemeClr val="dk1"/>
              </a:solidFill>
              <a:latin typeface="Red Hat Text"/>
              <a:ea typeface="Red Hat Text"/>
              <a:cs typeface="Red Hat Text"/>
              <a:sym typeface="Red Hat Text"/>
            </a:endParaRPr>
          </a:p>
          <a:p>
            <a:pPr indent="-304800" lvl="0" marL="457200" rtl="0" algn="l">
              <a:lnSpc>
                <a:spcPct val="100000"/>
              </a:lnSpc>
              <a:spcBef>
                <a:spcPts val="0"/>
              </a:spcBef>
              <a:spcAft>
                <a:spcPts val="0"/>
              </a:spcAft>
              <a:buClr>
                <a:schemeClr val="dk1"/>
              </a:buClr>
              <a:buSzPts val="1200"/>
              <a:buFont typeface="Red Hat Text"/>
              <a:buChar char="●"/>
            </a:pPr>
            <a:r>
              <a:rPr lang="en" sz="1200">
                <a:solidFill>
                  <a:schemeClr val="dk1"/>
                </a:solidFill>
                <a:latin typeface="Red Hat Text"/>
                <a:ea typeface="Red Hat Text"/>
                <a:cs typeface="Red Hat Text"/>
                <a:sym typeface="Red Hat Text"/>
              </a:rPr>
              <a:t>You are not allowed to share this slide beyond presenting it at a LIVE event. This means no recorded webinars, no sharing of the deck post-event if it still contains this slide, no posting the presentation to the web, etc.</a:t>
            </a:r>
            <a:endParaRPr sz="1200">
              <a:solidFill>
                <a:schemeClr val="dk1"/>
              </a:solidFill>
              <a:latin typeface="Red Hat Text"/>
              <a:ea typeface="Red Hat Text"/>
              <a:cs typeface="Red Hat Text"/>
              <a:sym typeface="Red Hat Text"/>
            </a:endParaRPr>
          </a:p>
          <a:p>
            <a:pPr indent="-304800" lvl="0" marL="457200" rtl="0" algn="l">
              <a:lnSpc>
                <a:spcPct val="100000"/>
              </a:lnSpc>
              <a:spcBef>
                <a:spcPts val="0"/>
              </a:spcBef>
              <a:spcAft>
                <a:spcPts val="0"/>
              </a:spcAft>
              <a:buClr>
                <a:schemeClr val="dk1"/>
              </a:buClr>
              <a:buSzPts val="1200"/>
              <a:buFont typeface="Red Hat Text"/>
              <a:buChar char="●"/>
            </a:pPr>
            <a:r>
              <a:rPr lang="en" sz="1200">
                <a:solidFill>
                  <a:schemeClr val="dk1"/>
                </a:solidFill>
                <a:latin typeface="Red Hat Text"/>
                <a:ea typeface="Red Hat Text"/>
                <a:cs typeface="Red Hat Text"/>
                <a:sym typeface="Red Hat Text"/>
              </a:rPr>
              <a:t>This statement MUST be visible on the slide if the Forrester Wave graphic is used:</a:t>
            </a:r>
            <a:endParaRPr sz="1200">
              <a:solidFill>
                <a:schemeClr val="dk1"/>
              </a:solidFill>
              <a:latin typeface="Red Hat Text"/>
              <a:ea typeface="Red Hat Text"/>
              <a:cs typeface="Red Hat Text"/>
              <a:sym typeface="Red Hat Text"/>
            </a:endParaRPr>
          </a:p>
          <a:p>
            <a:pPr indent="-304800" lvl="1" marL="914400" rtl="0" algn="l">
              <a:lnSpc>
                <a:spcPct val="100000"/>
              </a:lnSpc>
              <a:spcBef>
                <a:spcPts val="0"/>
              </a:spcBef>
              <a:spcAft>
                <a:spcPts val="0"/>
              </a:spcAft>
              <a:buClr>
                <a:schemeClr val="dk1"/>
              </a:buClr>
              <a:buSzPts val="1200"/>
              <a:buFont typeface="Red Hat Text"/>
              <a:buChar char="○"/>
            </a:pPr>
            <a:r>
              <a:rPr lang="en" sz="1200">
                <a:solidFill>
                  <a:schemeClr val="dk1"/>
                </a:solidFill>
                <a:latin typeface="Red Hat Text"/>
                <a:ea typeface="Red Hat Text"/>
                <a:cs typeface="Red Hat Text"/>
                <a:sym typeface="Red Hat Text"/>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sz="1200">
              <a:solidFill>
                <a:schemeClr val="dk1"/>
              </a:solidFill>
              <a:latin typeface="Red Hat Text"/>
              <a:ea typeface="Red Hat Text"/>
              <a:cs typeface="Red Hat Text"/>
              <a:sym typeface="Red Hat Text"/>
            </a:endParaRPr>
          </a:p>
          <a:p>
            <a:pPr indent="0" lvl="0" marL="0" rtl="0" algn="l">
              <a:lnSpc>
                <a:spcPct val="100000"/>
              </a:lnSpc>
              <a:spcBef>
                <a:spcPts val="0"/>
              </a:spcBef>
              <a:spcAft>
                <a:spcPts val="0"/>
              </a:spcAft>
              <a:buSzPts val="1100"/>
              <a:buNone/>
            </a:pPr>
            <a:r>
              <a:t/>
            </a:r>
            <a:endParaRPr b="1" sz="1200">
              <a:solidFill>
                <a:srgbClr val="CC0000"/>
              </a:solidFill>
              <a:latin typeface="Red Hat Text"/>
              <a:ea typeface="Red Hat Text"/>
              <a:cs typeface="Red Hat Text"/>
              <a:sym typeface="Red Hat Tex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2" name="Shape 2292"/>
        <p:cNvGrpSpPr/>
        <p:nvPr/>
      </p:nvGrpSpPr>
      <p:grpSpPr>
        <a:xfrm>
          <a:off x="0" y="0"/>
          <a:ext cx="0" cy="0"/>
          <a:chOff x="0" y="0"/>
          <a:chExt cx="0" cy="0"/>
        </a:xfrm>
      </p:grpSpPr>
      <p:sp>
        <p:nvSpPr>
          <p:cNvPr id="2293" name="Google Shape;2293;g21c0d91530f_0_2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4" name="Google Shape;2294;g21c0d91530f_0_2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g21c0d91530f_0_2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2" name="Google Shape;2302;g21c0d91530f_0_2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ed Hat Display"/>
                <a:ea typeface="Red Hat Display"/>
                <a:cs typeface="Red Hat Display"/>
                <a:sym typeface="Red Hat Display"/>
              </a:rPr>
              <a:t>Speaker notes</a:t>
            </a:r>
            <a:endParaRPr b="1" sz="12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200">
                <a:solidFill>
                  <a:srgbClr val="EE0000"/>
                </a:solidFill>
                <a:latin typeface="Red Hat Text"/>
                <a:ea typeface="Red Hat Text"/>
                <a:cs typeface="Red Hat Text"/>
                <a:sym typeface="Red Hat Text"/>
              </a:rPr>
              <a:t>Ansible Linux automation</a:t>
            </a:r>
            <a:r>
              <a:rPr lang="en" sz="1200">
                <a:solidFill>
                  <a:schemeClr val="dk1"/>
                </a:solidFill>
                <a:latin typeface="Red Hat Text"/>
                <a:ea typeface="Red Hat Text"/>
                <a:cs typeface="Red Hat Text"/>
                <a:sym typeface="Red Hat Text"/>
              </a:rPr>
              <a:t> is our content domain focused on automating all things Linux.</a:t>
            </a:r>
            <a:r>
              <a:rPr lang="en" sz="1200">
                <a:solidFill>
                  <a:schemeClr val="dk1"/>
                </a:solidFill>
                <a:latin typeface="Red Hat Display"/>
                <a:ea typeface="Red Hat Display"/>
                <a:cs typeface="Red Hat Display"/>
                <a:sym typeface="Red Hat Display"/>
              </a:rPr>
              <a:t> This is how community Ansible originally gained popularity and became one of the top open source projects of all time.  Ansible can automate almost any *nix operating system including our flagship product Red Hat Enterprise LInux.  This includes Red Hat, Debian, CentOS, macOS, any of the BSDs, and so on.</a:t>
            </a:r>
            <a:endParaRPr sz="12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2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Ansible for Linux automation differentiated from earlier automation tools in being totally agentless and piggybacking on SSH.  This means Ansible could be more easily adopted and operators had less hoops to jump through (such as opening up firewall ports, or installing agents).  Ansible can help automate anything a system administrator can configure and set up in Linux environments including provisioning, configuration management and application deployment.</a:t>
            </a:r>
            <a:endParaRPr sz="12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Ansible for Linux automation is still the most common content domain for Ansible Automation Platform, automating millions of systems worldwide.</a:t>
            </a:r>
            <a:endParaRPr sz="1200">
              <a:solidFill>
                <a:schemeClr val="dk1"/>
              </a:solidFill>
              <a:latin typeface="Red Hat Display"/>
              <a:ea typeface="Red Hat Display"/>
              <a:cs typeface="Red Hat Display"/>
              <a:sym typeface="Red Hat Display"/>
            </a:endParaRPr>
          </a:p>
          <a:p>
            <a:pPr indent="0" lvl="0" marL="0" rtl="0" algn="l">
              <a:spcBef>
                <a:spcPts val="90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c900ce322b_0_3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c900ce322b_0_3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 primeiro slide, refletimos sobre o nome que damos à nossa era. Algumas das opções mais comuns que ouvimos são:</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'Novo normal'</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'Normal'</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'Normal temporário'</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'Novos tempos'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'Tempos Modernos'</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Cada um desses termos carrega um significado próprio e reflete uma perspectiva diferente sobre o momento atual.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5" name="Shape 2345"/>
        <p:cNvGrpSpPr/>
        <p:nvPr/>
      </p:nvGrpSpPr>
      <p:grpSpPr>
        <a:xfrm>
          <a:off x="0" y="0"/>
          <a:ext cx="0" cy="0"/>
          <a:chOff x="0" y="0"/>
          <a:chExt cx="0" cy="0"/>
        </a:xfrm>
      </p:grpSpPr>
      <p:sp>
        <p:nvSpPr>
          <p:cNvPr id="2346" name="Google Shape;2346;g21c0d91530f_0_2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7" name="Google Shape;2347;g21c0d91530f_0_2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When we say Windows Automation, what do we mean?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Here are a few specific example use cases that are currently available to execute via the Modules/Roles in Ansible today.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g21c0d91530f_0_2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9" name="Google Shape;2379;g21c0d91530f_0_2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 well-known problem in the security space is the lack of integration between security tools, and none of the standards proposed so far has ever been successful. This lack of integration and the increasing volume and complexity of cyberattacks mean security teams are overwhelmed.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the good news is that there is an understanding that automation, in combination with other technologies, is a way to implement security more efficiently, which Ansible security automation provides.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Ansible security automation is Ansible’s expansion into the security use case offering content covering a new class of technologies, security products and devices. The Ansible security automation content portfolio continues to expand by focussing on developing and enabling existing and new partners to cover more use-cases.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Ansible security automation.</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Ansible security automation covers three high-level investigation and response use cases, broad and flexible enough to accommodate real-world brownfield scenarios but simultaneously solve real problems and help automation to be adopted and security teams to become productive faster.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Ansible security automation enables the programmatic manipulation of logs for the triage of suspicious activities or </a:t>
            </a:r>
            <a:r>
              <a:rPr b="1" lang="en">
                <a:solidFill>
                  <a:schemeClr val="dk1"/>
                </a:solidFill>
              </a:rPr>
              <a:t>investigation enrichment</a:t>
            </a:r>
            <a:r>
              <a:rPr lang="en">
                <a:solidFill>
                  <a:schemeClr val="dk1"/>
                </a:solidFill>
              </a:rPr>
              <a:t>. For example, users can send edge firewall logs to log correlation or analysis facilities, like a SIEM, or bump the verbosity level of the logs only when they need more information to assess an event as part of an investigation.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a:t>
            </a:r>
            <a:r>
              <a:rPr b="1" lang="en">
                <a:solidFill>
                  <a:schemeClr val="dk1"/>
                </a:solidFill>
              </a:rPr>
              <a:t>threat hunting</a:t>
            </a:r>
            <a:r>
              <a:rPr lang="en">
                <a:solidFill>
                  <a:schemeClr val="dk1"/>
                </a:solidFill>
              </a:rPr>
              <a:t>, a prevention activity where security analysts update their tools to identify newly released cyberattacks or malware, Ansible security automation  supports signature manipulation to enable the automatic IDS updates. For example, with signatures from a security bulletin and correlation searches and events automation on SIEM, analysts can create new alerts from actions/changes operated on other security devices.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Last but not least, for</a:t>
            </a:r>
            <a:r>
              <a:rPr b="1" lang="en">
                <a:solidFill>
                  <a:schemeClr val="dk1"/>
                </a:solidFill>
              </a:rPr>
              <a:t> incident response,</a:t>
            </a:r>
            <a:r>
              <a:rPr lang="en">
                <a:solidFill>
                  <a:schemeClr val="dk1"/>
                </a:solidFill>
              </a:rPr>
              <a:t> Ansible security automation helps security teams automate last-mile actions to isolate and remediate a malicious event. For example, blocking an IP or URL on a firewall or a set of credentials on an identity and access management system.</a:t>
            </a:r>
            <a:endParaRPr sz="10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9" name="Shape 2429"/>
        <p:cNvGrpSpPr/>
        <p:nvPr/>
      </p:nvGrpSpPr>
      <p:grpSpPr>
        <a:xfrm>
          <a:off x="0" y="0"/>
          <a:ext cx="0" cy="0"/>
          <a:chOff x="0" y="0"/>
          <a:chExt cx="0" cy="0"/>
        </a:xfrm>
      </p:grpSpPr>
      <p:sp>
        <p:nvSpPr>
          <p:cNvPr id="2430" name="Google Shape;2430;g21c0d91530f_0_2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1" name="Google Shape;2431;g21c0d91530f_0_2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ed Hat Display"/>
                <a:ea typeface="Red Hat Display"/>
                <a:cs typeface="Red Hat Display"/>
                <a:sym typeface="Red Hat Display"/>
              </a:rPr>
              <a:t>Speaker notes</a:t>
            </a:r>
            <a:endParaRPr b="1" sz="12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Ansible network automation is our expansion deeper into the network use case.  The goal is to provide a simpler, multi-vendor approach for networking teams to automate their various processes for simplest network configuration and management tasks, into more complex use cases including compliance validation and Automated NetOps. </a:t>
            </a:r>
            <a:endParaRPr sz="12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Red Hat's Ansible network automation has been released together with Ansible Automation Platform and currently enables the orchestration of the following enterprise networking solutions:</a:t>
            </a:r>
            <a:endParaRPr sz="12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304800" lvl="0" marL="457200" rtl="0" algn="l">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Físico and virtual routers and switches</a:t>
            </a:r>
            <a:endParaRPr sz="1200">
              <a:solidFill>
                <a:schemeClr val="dk1"/>
              </a:solidFill>
              <a:latin typeface="Red Hat Display"/>
              <a:ea typeface="Red Hat Display"/>
              <a:cs typeface="Red Hat Display"/>
              <a:sym typeface="Red Hat Display"/>
            </a:endParaRPr>
          </a:p>
          <a:p>
            <a:pPr indent="-304800" lvl="0" marL="457200" rtl="0" algn="l">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Load balancers</a:t>
            </a:r>
            <a:endParaRPr sz="1200">
              <a:solidFill>
                <a:schemeClr val="dk1"/>
              </a:solidFill>
              <a:latin typeface="Red Hat Display"/>
              <a:ea typeface="Red Hat Display"/>
              <a:cs typeface="Red Hat Display"/>
              <a:sym typeface="Red Hat Display"/>
            </a:endParaRPr>
          </a:p>
          <a:p>
            <a:pPr indent="-304800" lvl="0" marL="457200" rtl="0" algn="l">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Cloud networking</a:t>
            </a:r>
            <a:endParaRPr sz="1200">
              <a:solidFill>
                <a:schemeClr val="dk1"/>
              </a:solidFill>
              <a:latin typeface="Red Hat Display"/>
              <a:ea typeface="Red Hat Display"/>
              <a:cs typeface="Red Hat Display"/>
              <a:sym typeface="Red Hat Display"/>
            </a:endParaRPr>
          </a:p>
          <a:p>
            <a:pPr indent="-304800" lvl="0" marL="457200" rtl="0" algn="l">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Wireless networking devices</a:t>
            </a:r>
            <a:endParaRPr sz="1200">
              <a:solidFill>
                <a:schemeClr val="dk1"/>
              </a:solidFill>
              <a:latin typeface="Red Hat Display"/>
              <a:ea typeface="Red Hat Display"/>
              <a:cs typeface="Red Hat Display"/>
              <a:sym typeface="Red Hat Display"/>
            </a:endParaRPr>
          </a:p>
          <a:p>
            <a:pPr indent="-304800" lvl="0" marL="457200" rtl="0" algn="l">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SDN Controllers for different domains: Enterprise Campus, datacenter, SD-WAN</a:t>
            </a:r>
            <a:endParaRPr sz="1200">
              <a:solidFill>
                <a:schemeClr val="dk1"/>
              </a:solidFill>
              <a:latin typeface="Red Hat Display"/>
              <a:ea typeface="Red Hat Display"/>
              <a:cs typeface="Red Hat Display"/>
              <a:sym typeface="Red Hat Display"/>
            </a:endParaRPr>
          </a:p>
          <a:p>
            <a:pPr indent="0" lvl="0" marL="0" rtl="0" algn="l">
              <a:spcBef>
                <a:spcPts val="90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2" name="Shape 2482"/>
        <p:cNvGrpSpPr/>
        <p:nvPr/>
      </p:nvGrpSpPr>
      <p:grpSpPr>
        <a:xfrm>
          <a:off x="0" y="0"/>
          <a:ext cx="0" cy="0"/>
          <a:chOff x="0" y="0"/>
          <a:chExt cx="0" cy="0"/>
        </a:xfrm>
      </p:grpSpPr>
      <p:sp>
        <p:nvSpPr>
          <p:cNvPr id="2483" name="Google Shape;2483;g21c0d91530f_0_2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4" name="Google Shape;2484;g21c0d91530f_0_2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Red Hat Display"/>
                <a:ea typeface="Red Hat Display"/>
                <a:cs typeface="Red Hat Display"/>
                <a:sym typeface="Red Hat Display"/>
              </a:rPr>
              <a:t>Speaker notes</a:t>
            </a:r>
            <a:endParaRPr b="1" sz="12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200">
                <a:solidFill>
                  <a:srgbClr val="EE0000"/>
                </a:solidFill>
                <a:latin typeface="Red Hat Text"/>
                <a:ea typeface="Red Hat Text"/>
                <a:cs typeface="Red Hat Text"/>
                <a:sym typeface="Red Hat Text"/>
              </a:rPr>
              <a:t>Ansible hybrid cloud automation</a:t>
            </a:r>
            <a:r>
              <a:rPr lang="en" sz="1200">
                <a:solidFill>
                  <a:schemeClr val="dk1"/>
                </a:solidFill>
                <a:latin typeface="Red Hat Text"/>
                <a:ea typeface="Red Hat Text"/>
                <a:cs typeface="Red Hat Text"/>
                <a:sym typeface="Red Hat Text"/>
              </a:rPr>
              <a:t> is our content domain focused on public cloud, cloud native and private cloud automation for an organization’s hybrid cloud.</a:t>
            </a:r>
            <a:r>
              <a:rPr lang="en" sz="1200">
                <a:solidFill>
                  <a:schemeClr val="dk1"/>
                </a:solidFill>
                <a:latin typeface="Red Hat Display"/>
                <a:ea typeface="Red Hat Display"/>
                <a:cs typeface="Red Hat Display"/>
                <a:sym typeface="Red Hat Display"/>
              </a:rPr>
              <a:t>  The goal is to provide a more efficient, streamlined way for cloud admins to orchestrate, operationalize and govern their cloud activities and workloads.. </a:t>
            </a:r>
            <a:endParaRPr sz="12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Ansible hybrid cloud automation is a supported set of Ansible content designed to provide cloud admins with the tools necessary to automate a variety of common use-cases..</a:t>
            </a:r>
            <a:endParaRPr sz="12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Red Hat's Ansible hybrid cloud automation has been released together with Ansible Automation Platform and currently enables the automation of the following enterprise solutions:</a:t>
            </a:r>
            <a:endParaRPr sz="12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304800" lvl="0" marL="457200" rtl="0" algn="l">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Public Cloud:</a:t>
            </a:r>
            <a:endParaRPr sz="1200">
              <a:solidFill>
                <a:schemeClr val="dk1"/>
              </a:solidFill>
              <a:latin typeface="Red Hat Display"/>
              <a:ea typeface="Red Hat Display"/>
              <a:cs typeface="Red Hat Display"/>
              <a:sym typeface="Red Hat Display"/>
            </a:endParaRPr>
          </a:p>
          <a:p>
            <a:pPr indent="-304800" lvl="1" marL="914400" rtl="0" algn="l">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Amazon Web Services (AWS)</a:t>
            </a:r>
            <a:endParaRPr sz="1200">
              <a:solidFill>
                <a:schemeClr val="dk1"/>
              </a:solidFill>
              <a:latin typeface="Red Hat Display"/>
              <a:ea typeface="Red Hat Display"/>
              <a:cs typeface="Red Hat Display"/>
              <a:sym typeface="Red Hat Display"/>
            </a:endParaRPr>
          </a:p>
          <a:p>
            <a:pPr indent="-304800" lvl="1" marL="914400" rtl="0" algn="l">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Microsoft Azure</a:t>
            </a:r>
            <a:endParaRPr sz="1200">
              <a:solidFill>
                <a:schemeClr val="dk1"/>
              </a:solidFill>
              <a:latin typeface="Red Hat Display"/>
              <a:ea typeface="Red Hat Display"/>
              <a:cs typeface="Red Hat Display"/>
              <a:sym typeface="Red Hat Display"/>
            </a:endParaRPr>
          </a:p>
          <a:p>
            <a:pPr indent="-304800" lvl="1" marL="914400" rtl="0" algn="l">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Google Cloud Platform (GCP)</a:t>
            </a:r>
            <a:endParaRPr sz="1200">
              <a:solidFill>
                <a:schemeClr val="dk1"/>
              </a:solidFill>
              <a:latin typeface="Red Hat Display"/>
              <a:ea typeface="Red Hat Display"/>
              <a:cs typeface="Red Hat Display"/>
              <a:sym typeface="Red Hat Display"/>
            </a:endParaRPr>
          </a:p>
          <a:p>
            <a:pPr indent="-304800" lvl="0" marL="457200" rtl="0" algn="l">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Cloud-Native:</a:t>
            </a:r>
            <a:endParaRPr sz="1200">
              <a:solidFill>
                <a:schemeClr val="dk1"/>
              </a:solidFill>
              <a:latin typeface="Red Hat Display"/>
              <a:ea typeface="Red Hat Display"/>
              <a:cs typeface="Red Hat Display"/>
              <a:sym typeface="Red Hat Display"/>
            </a:endParaRPr>
          </a:p>
          <a:p>
            <a:pPr indent="-304800" lvl="1" marL="914400" rtl="0" algn="l">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Kubernetes</a:t>
            </a:r>
            <a:endParaRPr sz="1200">
              <a:solidFill>
                <a:schemeClr val="dk1"/>
              </a:solidFill>
              <a:latin typeface="Red Hat Display"/>
              <a:ea typeface="Red Hat Display"/>
              <a:cs typeface="Red Hat Display"/>
              <a:sym typeface="Red Hat Display"/>
            </a:endParaRPr>
          </a:p>
          <a:p>
            <a:pPr indent="-304800" lvl="1" marL="914400" rtl="0" algn="l">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Red Hat Openshift</a:t>
            </a:r>
            <a:endParaRPr sz="1200">
              <a:solidFill>
                <a:schemeClr val="dk1"/>
              </a:solidFill>
              <a:latin typeface="Red Hat Display"/>
              <a:ea typeface="Red Hat Display"/>
              <a:cs typeface="Red Hat Display"/>
              <a:sym typeface="Red Hat Display"/>
            </a:endParaRPr>
          </a:p>
          <a:p>
            <a:pPr indent="-304800" lvl="0" marL="457200" rtl="0" algn="l">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Private Cloud:</a:t>
            </a:r>
            <a:endParaRPr sz="1200">
              <a:solidFill>
                <a:schemeClr val="dk1"/>
              </a:solidFill>
              <a:latin typeface="Red Hat Display"/>
              <a:ea typeface="Red Hat Display"/>
              <a:cs typeface="Red Hat Display"/>
              <a:sym typeface="Red Hat Display"/>
            </a:endParaRPr>
          </a:p>
          <a:p>
            <a:pPr indent="-304800" lvl="1" marL="914400" rtl="0" algn="l">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VMware </a:t>
            </a:r>
            <a:endParaRPr sz="1200">
              <a:solidFill>
                <a:schemeClr val="dk1"/>
              </a:solidFill>
              <a:latin typeface="Red Hat Display"/>
              <a:ea typeface="Red Hat Display"/>
              <a:cs typeface="Red Hat Display"/>
              <a:sym typeface="Red Hat Display"/>
            </a:endParaRPr>
          </a:p>
          <a:p>
            <a:pPr indent="-304800" lvl="1" marL="914400" rtl="0" algn="l">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Nutanix</a:t>
            </a:r>
            <a:endParaRPr sz="1200">
              <a:solidFill>
                <a:schemeClr val="dk1"/>
              </a:solidFill>
              <a:latin typeface="Red Hat Display"/>
              <a:ea typeface="Red Hat Display"/>
              <a:cs typeface="Red Hat Display"/>
              <a:sym typeface="Red Hat Display"/>
            </a:endParaRPr>
          </a:p>
          <a:p>
            <a:pPr indent="0" lvl="0" marL="0" rtl="0" algn="l">
              <a:spcBef>
                <a:spcPts val="90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8" name="Shape 2528"/>
        <p:cNvGrpSpPr/>
        <p:nvPr/>
      </p:nvGrpSpPr>
      <p:grpSpPr>
        <a:xfrm>
          <a:off x="0" y="0"/>
          <a:ext cx="0" cy="0"/>
          <a:chOff x="0" y="0"/>
          <a:chExt cx="0" cy="0"/>
        </a:xfrm>
      </p:grpSpPr>
      <p:sp>
        <p:nvSpPr>
          <p:cNvPr id="2529" name="Google Shape;2529;gc900ce322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0" name="Google Shape;2530;gc900ce322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1" name="Shape 2711"/>
        <p:cNvGrpSpPr/>
        <p:nvPr/>
      </p:nvGrpSpPr>
      <p:grpSpPr>
        <a:xfrm>
          <a:off x="0" y="0"/>
          <a:ext cx="0" cy="0"/>
          <a:chOff x="0" y="0"/>
          <a:chExt cx="0" cy="0"/>
        </a:xfrm>
      </p:grpSpPr>
      <p:sp>
        <p:nvSpPr>
          <p:cNvPr id="2712" name="Google Shape;2712;gc900ce322b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3" name="Google Shape;2713;gc900ce322b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Aqui é onde falamos que nem todos estão no mesmo patamar.</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0" name="Shape 2910"/>
        <p:cNvGrpSpPr/>
        <p:nvPr/>
      </p:nvGrpSpPr>
      <p:grpSpPr>
        <a:xfrm>
          <a:off x="0" y="0"/>
          <a:ext cx="0" cy="0"/>
          <a:chOff x="0" y="0"/>
          <a:chExt cx="0" cy="0"/>
        </a:xfrm>
      </p:grpSpPr>
      <p:sp>
        <p:nvSpPr>
          <p:cNvPr id="2911" name="Google Shape;2911;gc900ce322b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2" name="Google Shape;2912;gc900ce322b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1" name="Shape 3261"/>
        <p:cNvGrpSpPr/>
        <p:nvPr/>
      </p:nvGrpSpPr>
      <p:grpSpPr>
        <a:xfrm>
          <a:off x="0" y="0"/>
          <a:ext cx="0" cy="0"/>
          <a:chOff x="0" y="0"/>
          <a:chExt cx="0" cy="0"/>
        </a:xfrm>
      </p:grpSpPr>
      <p:sp>
        <p:nvSpPr>
          <p:cNvPr id="3262" name="Google Shape;3262;gc900ce322b_0_3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3" name="Google Shape;3263;gc900ce322b_0_3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https://www.amazon.com.br/Accelerate-Software-Performing-Technology-Organizations-ebook/dp/B07B9F83WM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4" name="Shape 3294"/>
        <p:cNvGrpSpPr/>
        <p:nvPr/>
      </p:nvGrpSpPr>
      <p:grpSpPr>
        <a:xfrm>
          <a:off x="0" y="0"/>
          <a:ext cx="0" cy="0"/>
          <a:chOff x="0" y="0"/>
          <a:chExt cx="0" cy="0"/>
        </a:xfrm>
      </p:grpSpPr>
      <p:sp>
        <p:nvSpPr>
          <p:cNvPr id="3295" name="Google Shape;3295;gc900ce322b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6" name="Google Shape;3296;gc900ce322b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1" name="Shape 3301"/>
        <p:cNvGrpSpPr/>
        <p:nvPr/>
      </p:nvGrpSpPr>
      <p:grpSpPr>
        <a:xfrm>
          <a:off x="0" y="0"/>
          <a:ext cx="0" cy="0"/>
          <a:chOff x="0" y="0"/>
          <a:chExt cx="0" cy="0"/>
        </a:xfrm>
      </p:grpSpPr>
      <p:sp>
        <p:nvSpPr>
          <p:cNvPr id="3302" name="Google Shape;3302;gc900ce322b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3" name="Google Shape;3303;gc900ce322b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gc900ce322b_0_3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0" name="Google Shape;2060;gc900ce322b_0_3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rPr lang="en"/>
              <a:t>Independente do termo que prefiramos usar, o fato é que estamos em uma era de transformação. E, assim como no passado, a chave para prosperar nesse novo contexto é a adaptação e a adoção de novas tecnologias. E é aqui que a automação entra como um fator crucial. Hoje, veremos como a automação está moldando os 'Novos tempos' ou os 'Tempos Modernos' em que vivemos, e como podemos utilizar essa ferramenta para transformar nossas operações e alcançar novos patamares de eficiência e inovação.</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4" name="Shape 3314"/>
        <p:cNvGrpSpPr/>
        <p:nvPr/>
      </p:nvGrpSpPr>
      <p:grpSpPr>
        <a:xfrm>
          <a:off x="0" y="0"/>
          <a:ext cx="0" cy="0"/>
          <a:chOff x="0" y="0"/>
          <a:chExt cx="0" cy="0"/>
        </a:xfrm>
      </p:grpSpPr>
      <p:sp>
        <p:nvSpPr>
          <p:cNvPr id="3315" name="Google Shape;3315;gc900ce322b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6" name="Google Shape;3316;gc900ce322b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6" name="Shape 3336"/>
        <p:cNvGrpSpPr/>
        <p:nvPr/>
      </p:nvGrpSpPr>
      <p:grpSpPr>
        <a:xfrm>
          <a:off x="0" y="0"/>
          <a:ext cx="0" cy="0"/>
          <a:chOff x="0" y="0"/>
          <a:chExt cx="0" cy="0"/>
        </a:xfrm>
      </p:grpSpPr>
      <p:sp>
        <p:nvSpPr>
          <p:cNvPr id="3337" name="Google Shape;3337;gc900ce322b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8" name="Google Shape;3338;gc900ce322b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Desafio</a:t>
            </a:r>
            <a:endParaRPr/>
          </a:p>
          <a:p>
            <a:pPr indent="0" lvl="0" marL="0" rtl="0" algn="l">
              <a:spcBef>
                <a:spcPts val="0"/>
              </a:spcBef>
              <a:spcAft>
                <a:spcPts val="0"/>
              </a:spcAft>
              <a:buClr>
                <a:schemeClr val="dk1"/>
              </a:buClr>
              <a:buSzPts val="1100"/>
              <a:buFont typeface="Arial"/>
              <a:buNone/>
            </a:pPr>
            <a:r>
              <a:rPr lang="en"/>
              <a:t>Reduzir o custo e esforço de manutenção do app de simulação de vendas.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Solução</a:t>
            </a:r>
            <a:endParaRPr/>
          </a:p>
          <a:p>
            <a:pPr indent="0" lvl="0" marL="0" rtl="0" algn="l">
              <a:spcBef>
                <a:spcPts val="0"/>
              </a:spcBef>
              <a:spcAft>
                <a:spcPts val="0"/>
              </a:spcAft>
              <a:buClr>
                <a:schemeClr val="dk1"/>
              </a:buClr>
              <a:buSzPts val="1100"/>
              <a:buFont typeface="Arial"/>
              <a:buNone/>
            </a:pPr>
            <a:r>
              <a:rPr lang="en"/>
              <a:t>Adotar uma abordagem de desenvolvimento mais colaborativa e inovadora, a Via Varejo contratou o Red Hat® Open Innovation Labs, uma consultoria colaborativa tipo residência.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Por que a Red Hat</a:t>
            </a:r>
            <a:endParaRPr/>
          </a:p>
          <a:p>
            <a:pPr indent="0" lvl="0" marL="0" rtl="0" algn="l">
              <a:spcBef>
                <a:spcPts val="0"/>
              </a:spcBef>
              <a:spcAft>
                <a:spcPts val="0"/>
              </a:spcAft>
              <a:buClr>
                <a:schemeClr val="dk1"/>
              </a:buClr>
              <a:buSzPts val="1100"/>
              <a:buFont typeface="Arial"/>
              <a:buNone/>
            </a:pPr>
            <a:r>
              <a:rPr lang="en"/>
              <a:t>A Via Varejo queria que suas equipes aprendessem e aplicassem os princípios de desenvolvimento ágil, enxuto e DevOps, trabalhando em estreita colaboração com os especialistas em tecnologia da Red Hat.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Resultados</a:t>
            </a:r>
            <a:endParaRPr/>
          </a:p>
          <a:p>
            <a:pPr indent="0" lvl="0" marL="0" rtl="0" algn="l">
              <a:spcBef>
                <a:spcPts val="0"/>
              </a:spcBef>
              <a:spcAft>
                <a:spcPts val="0"/>
              </a:spcAft>
              <a:buClr>
                <a:schemeClr val="dk1"/>
              </a:buClr>
              <a:buSzPts val="1100"/>
              <a:buFont typeface="Arial"/>
              <a:buNone/>
            </a:pPr>
            <a:r>
              <a:rPr lang="en"/>
              <a:t>Participação da Biblioteca de Práticas Abertas, incluindo a criação de um contrato social, definição de objetivos, retrospectivas e muito mais.</a:t>
            </a:r>
            <a:endParaRPr/>
          </a:p>
          <a:p>
            <a:pPr indent="0" lvl="0" marL="0" rtl="0" algn="l">
              <a:spcBef>
                <a:spcPts val="0"/>
              </a:spcBef>
              <a:spcAft>
                <a:spcPts val="0"/>
              </a:spcAft>
              <a:buClr>
                <a:schemeClr val="dk1"/>
              </a:buClr>
              <a:buSzPts val="1100"/>
              <a:buFont typeface="Arial"/>
              <a:buNone/>
            </a:pPr>
            <a:r>
              <a:rPr lang="en"/>
              <a:t>Estabeleceu uma equipe qualificada para continuar aprimorando seu aplicativo em preparação para o lançamento da produção. </a:t>
            </a:r>
            <a:endParaRPr/>
          </a:p>
          <a:p>
            <a:pPr indent="0" lvl="0" marL="0" rtl="0" algn="l">
              <a:spcBef>
                <a:spcPts val="0"/>
              </a:spcBef>
              <a:spcAft>
                <a:spcPts val="0"/>
              </a:spcAft>
              <a:buClr>
                <a:schemeClr val="dk1"/>
              </a:buClr>
              <a:buSzPts val="1100"/>
              <a:buFont typeface="Arial"/>
              <a:buNone/>
            </a:pPr>
            <a:r>
              <a:rPr lang="en"/>
              <a:t>Divisão de conhecimento de Agile e DevOps com novas contratações e outras equipes, promovendo mudanças culturais mais amplas.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Produtos e Serviços</a:t>
            </a:r>
            <a:endParaRPr/>
          </a:p>
          <a:p>
            <a:pPr indent="0" lvl="0" marL="0" rtl="0" algn="l">
              <a:spcBef>
                <a:spcPts val="0"/>
              </a:spcBef>
              <a:spcAft>
                <a:spcPts val="0"/>
              </a:spcAft>
              <a:buClr>
                <a:schemeClr val="dk1"/>
              </a:buClr>
              <a:buSzPts val="1100"/>
              <a:buFont typeface="Arial"/>
              <a:buNone/>
            </a:pPr>
            <a:r>
              <a:rPr lang="en"/>
              <a:t>Red Hat Open Innovation Labs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4" name="Shape 3354"/>
        <p:cNvGrpSpPr/>
        <p:nvPr/>
      </p:nvGrpSpPr>
      <p:grpSpPr>
        <a:xfrm>
          <a:off x="0" y="0"/>
          <a:ext cx="0" cy="0"/>
          <a:chOff x="0" y="0"/>
          <a:chExt cx="0" cy="0"/>
        </a:xfrm>
      </p:grpSpPr>
      <p:sp>
        <p:nvSpPr>
          <p:cNvPr id="3355" name="Google Shape;3355;gc900ce322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6" name="Google Shape;3356;gc900ce322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1155CC"/>
                </a:solidFill>
                <a:highlight>
                  <a:srgbClr val="FFFFFF"/>
                </a:highlight>
                <a:hlinkClick r:id="rId2">
                  <a:extLst>
                    <a:ext uri="{A12FA001-AC4F-418D-AE19-62706E023703}">
                      <ahyp:hlinkClr val="tx"/>
                    </a:ext>
                  </a:extLst>
                </a:hlinkClick>
              </a:rPr>
              <a:t>jobs.redhat.com</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3" name="Shape 3363"/>
        <p:cNvGrpSpPr/>
        <p:nvPr/>
      </p:nvGrpSpPr>
      <p:grpSpPr>
        <a:xfrm>
          <a:off x="0" y="0"/>
          <a:ext cx="0" cy="0"/>
          <a:chOff x="0" y="0"/>
          <a:chExt cx="0" cy="0"/>
        </a:xfrm>
      </p:grpSpPr>
      <p:sp>
        <p:nvSpPr>
          <p:cNvPr id="3364" name="Google Shape;3364;gc900ce32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5" name="Google Shape;3365;gc900ce32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gc900ce322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c900ce322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Neste slide, vemos imagens icônicas do filme 'Tempos Modernos' de Charlie Chaplin, que satiriza o impacto da industrialização no trabalho humano. Assim como o Taylorismo buscou maximizar a eficiência, frequentemente às custas dos trabalhadores, o filme destaca a luta contra a desumanização causada pelas máquinas. Hoje, a automação moderna visa melhorar a eficiência enquanto valoriza a contribuição humana, liberando os trabalhadores de tarefas repetitivas. Vamos explorar como aplicar essas lições para criar um futuro de trabalho mais equilibrado e gratificante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gc900ce322b_0_2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5" name="Google Shape;2075;gc900ce322b_0_2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 to the 'Taylorisation' of industry it was normal for workers to organise their own work at their own pace. Taylor believed that this "soldiering" allowed workers to restrict their output, causing the organization to lose money. </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a:t>Neste slide, temos uma cena clássica do filme 'Tempos Modernos' de Charlie Chaplin, onde ele trabalha em uma linha de produção. Chaplin satiriza o ritmo implacável das fábricas e a alienação do trabalhador ao realizar tarefas repetitivas e exaustivas.</a:t>
            </a:r>
            <a:endParaRPr/>
          </a:p>
          <a:p>
            <a:pPr indent="0" lvl="0" marL="0" rtl="0" algn="l">
              <a:lnSpc>
                <a:spcPct val="115000"/>
              </a:lnSpc>
              <a:spcBef>
                <a:spcPts val="1200"/>
              </a:spcBef>
              <a:spcAft>
                <a:spcPts val="0"/>
              </a:spcAft>
              <a:buClr>
                <a:schemeClr val="dk1"/>
              </a:buClr>
              <a:buSzPts val="1100"/>
              <a:buFont typeface="Arial"/>
              <a:buNone/>
            </a:pPr>
            <a:r>
              <a:rPr lang="en"/>
              <a:t>Essa cena destaca a desumanização do trabalho durante a Revolução Industrial, refletindo as críticas ao Taylorismo, que priorizava a eficiência sobre o bem-estar dos trabalhadores. A linha de produção, enquanto aumentava a produtividade, muitas vezes reduzia os trabalhadores a meras engrenagens em uma máquina.</a:t>
            </a:r>
            <a:endParaRPr/>
          </a:p>
          <a:p>
            <a:pPr indent="0" lvl="0" marL="0" rtl="0" algn="l">
              <a:lnSpc>
                <a:spcPct val="115000"/>
              </a:lnSpc>
              <a:spcBef>
                <a:spcPts val="1200"/>
              </a:spcBef>
              <a:spcAft>
                <a:spcPts val="0"/>
              </a:spcAft>
              <a:buClr>
                <a:schemeClr val="dk1"/>
              </a:buClr>
              <a:buSzPts val="1100"/>
              <a:buFont typeface="Arial"/>
              <a:buNone/>
            </a:pPr>
            <a:r>
              <a:rPr lang="en"/>
              <a:t>Hoje, enfrentamos um novo desafio: integrar a automação de forma que melhore a eficiência, mas também respeite e valorize a contribuição humana. A automação moderna tem o potencial de liberar os trabalhadores de tarefas repetitivas, permitindo um foco maior em atividades criativas e de alto valor.</a:t>
            </a:r>
            <a:endParaRPr/>
          </a:p>
          <a:p>
            <a:pPr indent="0" lvl="0" marL="0" rtl="0" algn="l">
              <a:lnSpc>
                <a:spcPct val="115000"/>
              </a:lnSpc>
              <a:spcBef>
                <a:spcPts val="1200"/>
              </a:spcBef>
              <a:spcAft>
                <a:spcPts val="0"/>
              </a:spcAft>
              <a:buClr>
                <a:schemeClr val="dk1"/>
              </a:buClr>
              <a:buSzPts val="1100"/>
              <a:buFont typeface="Arial"/>
              <a:buNone/>
            </a:pPr>
            <a:r>
              <a:rPr lang="en"/>
              <a:t>Vamos explorar como aplicar essas lições do passado para garantir que a automação contemporânea seja uma força positiva no ambiente de trabalho.</a:t>
            </a:r>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c900ce322b_0_4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c900ce322b_0_4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 to the 'Taylorisation' of industry it was normal for workers to organise their own work at their own pace. Taylor believed that this "soldiering" allowed workers to restrict their output, causing the organization to lose money.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Hoje, ao olhar para a automação, precisamos aprender com esses exemplos. O objetivo não é repetir os erros do passado, mas sim usar a tecnologia para melhorar a vida dos trabalhadores. A automação moderna pode libertar os operários das tarefas mais repetitivas e permitir que eles se concentrem em atividades mais criativas e gratificantes.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gc900ce322b_0_4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3" name="Google Shape;2093;gc900ce322b_0_4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 to the 'Taylorisation' of industry it was normal for workers to organise their own work at their own pace. Taylor believed that this "soldiering" allowed workers to restrict their output, causing the organization to lose money.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ferramenta representada aqui é uma chave no processo de produção em massa, simbolizando a busca incessante por eficiência e produtividade. No Taylorismo, o foco estava na maximização da eficiência através da padronização e da repetição, onde cada ferramenta tinha um propósito específico e cada movimento era otimizado.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gc900ce322b_0_4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4" name="Google Shape;2104;gc900ce322b_0_4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 to the 'Taylorisation' of industry it was normal for workers to organise their own work at their own pace. Taylor believed that this "soldiering" allowed workers to restrict their output, causing the organization to lose money. </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a:t>A linha de produção foi uma inovação crucial que transformou a manufatura, permitindo a produção em massa de bens com uma eficiência sem precedentes. No entanto, ela também trouxe desafios significativos. O sistema, muitas vezes, reduzia os trabalhadores a funções altamente repetitivas e mecânicas, desconsiderando a necessidade de pausas e a saúde mental dos operários.</a:t>
            </a:r>
            <a:endParaRPr/>
          </a:p>
          <a:p>
            <a:pPr indent="0" lvl="0" marL="0" rtl="0" algn="l">
              <a:lnSpc>
                <a:spcPct val="115000"/>
              </a:lnSpc>
              <a:spcBef>
                <a:spcPts val="1200"/>
              </a:spcBef>
              <a:spcAft>
                <a:spcPts val="0"/>
              </a:spcAft>
              <a:buClr>
                <a:schemeClr val="dk1"/>
              </a:buClr>
              <a:buSzPts val="1100"/>
              <a:buFont typeface="Arial"/>
              <a:buNone/>
            </a:pPr>
            <a:r>
              <a:rPr lang="en"/>
              <a:t>Hoje, a linha de produção continua a ser um elemento essencial na manufatura, mas está evoluindo com a introdução de tecnologias de automação. As modernas linhas de produção automatizadas são capazes de realizar tarefas complexas com precisão e consistência, aliviando os trabalhadores das atividades mais tediosas e perigosas.</a:t>
            </a:r>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3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04.png"/><Relationship Id="rId4" Type="http://schemas.openxmlformats.org/officeDocument/2006/relationships/image" Target="../media/image70.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9.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8.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1.png"/><Relationship Id="rId3" Type="http://schemas.openxmlformats.org/officeDocument/2006/relationships/image" Target="../media/image4.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9.png"/><Relationship Id="rId3" Type="http://schemas.openxmlformats.org/officeDocument/2006/relationships/image" Target="../media/image12.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9.png"/><Relationship Id="rId3" Type="http://schemas.openxmlformats.org/officeDocument/2006/relationships/image" Target="../media/image4.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1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 Id="rId3" Type="http://schemas.openxmlformats.org/officeDocument/2006/relationships/image" Target="../media/image1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1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1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1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3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title">
  <p:cSld name="TITLE">
    <p:spTree>
      <p:nvGrpSpPr>
        <p:cNvPr id="11" name="Shape 11"/>
        <p:cNvGrpSpPr/>
        <p:nvPr/>
      </p:nvGrpSpPr>
      <p:grpSpPr>
        <a:xfrm>
          <a:off x="0" y="0"/>
          <a:ext cx="0" cy="0"/>
          <a:chOff x="0" y="0"/>
          <a:chExt cx="0" cy="0"/>
        </a:xfrm>
      </p:grpSpPr>
      <p:sp>
        <p:nvSpPr>
          <p:cNvPr id="12" name="Google Shape;12;p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3200"/>
              <a:buNone/>
              <a:defRPr sz="32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p:txBody>
      </p:sp>
      <p:sp>
        <p:nvSpPr>
          <p:cNvPr id="14" name="Google Shape;14;p2"/>
          <p:cNvSpPr txBox="1"/>
          <p:nvPr>
            <p:ph idx="1" type="subTitle"/>
          </p:nvPr>
        </p:nvSpPr>
        <p:spPr>
          <a:xfrm>
            <a:off x="826650" y="1005975"/>
            <a:ext cx="75582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5" name="Google Shape;15;p2"/>
          <p:cNvSpPr txBox="1"/>
          <p:nvPr>
            <p:ph idx="2" type="subTitle"/>
          </p:nvPr>
        </p:nvSpPr>
        <p:spPr>
          <a:xfrm>
            <a:off x="8266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 name="Google Shape;16;p2"/>
          <p:cNvSpPr txBox="1"/>
          <p:nvPr>
            <p:ph idx="3" type="subTitle"/>
          </p:nvPr>
        </p:nvSpPr>
        <p:spPr>
          <a:xfrm>
            <a:off x="826650" y="19229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400">
                <a:solidFill>
                  <a:srgbClr val="4C4C4C"/>
                </a:solidFill>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 name="Google Shape;17;p2"/>
          <p:cNvSpPr txBox="1"/>
          <p:nvPr>
            <p:ph idx="4" type="subTitle"/>
          </p:nvPr>
        </p:nvSpPr>
        <p:spPr>
          <a:xfrm>
            <a:off x="46309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 name="Google Shape;18;p2"/>
          <p:cNvSpPr txBox="1"/>
          <p:nvPr>
            <p:ph idx="5" type="subTitle"/>
          </p:nvPr>
        </p:nvSpPr>
        <p:spPr>
          <a:xfrm>
            <a:off x="4630950" y="19229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400">
                <a:solidFill>
                  <a:srgbClr val="4C4C4C"/>
                </a:solidFill>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 name="Google Shape;19;p2"/>
          <p:cNvSpPr txBox="1"/>
          <p:nvPr>
            <p:ph idx="6" type="subTitle"/>
          </p:nvPr>
        </p:nvSpPr>
        <p:spPr>
          <a:xfrm>
            <a:off x="8266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 name="Google Shape;20;p2"/>
          <p:cNvSpPr txBox="1"/>
          <p:nvPr>
            <p:ph idx="7" type="subTitle"/>
          </p:nvPr>
        </p:nvSpPr>
        <p:spPr>
          <a:xfrm>
            <a:off x="826650" y="25401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400">
                <a:solidFill>
                  <a:srgbClr val="4C4C4C"/>
                </a:solidFill>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1" name="Google Shape;21;p2"/>
          <p:cNvSpPr txBox="1"/>
          <p:nvPr>
            <p:ph idx="8" type="subTitle"/>
          </p:nvPr>
        </p:nvSpPr>
        <p:spPr>
          <a:xfrm>
            <a:off x="46309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 name="Google Shape;22;p2"/>
          <p:cNvSpPr txBox="1"/>
          <p:nvPr>
            <p:ph idx="9" type="subTitle"/>
          </p:nvPr>
        </p:nvSpPr>
        <p:spPr>
          <a:xfrm>
            <a:off x="4630950" y="25401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400">
                <a:solidFill>
                  <a:srgbClr val="4C4C4C"/>
                </a:solidFill>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3" name="Google Shape;23;p2"/>
          <p:cNvSpPr txBox="1"/>
          <p:nvPr>
            <p:ph idx="13" type="subTitle"/>
          </p:nvPr>
        </p:nvSpPr>
        <p:spPr>
          <a:xfrm>
            <a:off x="8266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2"/>
          <p:cNvSpPr txBox="1"/>
          <p:nvPr>
            <p:ph idx="14" type="subTitle"/>
          </p:nvPr>
        </p:nvSpPr>
        <p:spPr>
          <a:xfrm>
            <a:off x="826650" y="31573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400">
                <a:solidFill>
                  <a:srgbClr val="4C4C4C"/>
                </a:solidFill>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5" name="Google Shape;25;p2"/>
          <p:cNvSpPr txBox="1"/>
          <p:nvPr>
            <p:ph idx="15" type="subTitle"/>
          </p:nvPr>
        </p:nvSpPr>
        <p:spPr>
          <a:xfrm>
            <a:off x="46309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 name="Google Shape;26;p2"/>
          <p:cNvSpPr txBox="1"/>
          <p:nvPr>
            <p:ph idx="16" type="subTitle"/>
          </p:nvPr>
        </p:nvSpPr>
        <p:spPr>
          <a:xfrm>
            <a:off x="4630950" y="31573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400">
                <a:solidFill>
                  <a:srgbClr val="4C4C4C"/>
                </a:solidFill>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7" name="Google Shape;27;p2"/>
          <p:cNvSpPr txBox="1"/>
          <p:nvPr>
            <p:ph idx="17" type="subTitle"/>
          </p:nvPr>
        </p:nvSpPr>
        <p:spPr>
          <a:xfrm>
            <a:off x="8266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 name="Google Shape;28;p2"/>
          <p:cNvSpPr txBox="1"/>
          <p:nvPr>
            <p:ph idx="18" type="subTitle"/>
          </p:nvPr>
        </p:nvSpPr>
        <p:spPr>
          <a:xfrm>
            <a:off x="826650" y="37745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400">
                <a:solidFill>
                  <a:srgbClr val="4C4C4C"/>
                </a:solidFill>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9" name="Google Shape;29;p2"/>
          <p:cNvSpPr txBox="1"/>
          <p:nvPr>
            <p:ph idx="19" type="subTitle"/>
          </p:nvPr>
        </p:nvSpPr>
        <p:spPr>
          <a:xfrm>
            <a:off x="46309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 name="Google Shape;30;p2"/>
          <p:cNvSpPr txBox="1"/>
          <p:nvPr>
            <p:ph idx="20" type="subTitle"/>
          </p:nvPr>
        </p:nvSpPr>
        <p:spPr>
          <a:xfrm>
            <a:off x="4630950" y="37745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400">
                <a:solidFill>
                  <a:srgbClr val="4C4C4C"/>
                </a:solidFill>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graphic bottom">
  <p:cSld name="CUSTOM_3">
    <p:spTree>
      <p:nvGrpSpPr>
        <p:cNvPr id="85" name="Shape 85"/>
        <p:cNvGrpSpPr/>
        <p:nvPr/>
      </p:nvGrpSpPr>
      <p:grpSpPr>
        <a:xfrm>
          <a:off x="0" y="0"/>
          <a:ext cx="0" cy="0"/>
          <a:chOff x="0" y="0"/>
          <a:chExt cx="0" cy="0"/>
        </a:xfrm>
      </p:grpSpPr>
      <p:sp>
        <p:nvSpPr>
          <p:cNvPr id="86" name="Google Shape;86;p1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 name="Google Shape;87;p1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8" name="Google Shape;88;p11"/>
          <p:cNvSpPr txBox="1"/>
          <p:nvPr>
            <p:ph idx="1" type="subTitle"/>
          </p:nvPr>
        </p:nvSpPr>
        <p:spPr>
          <a:xfrm>
            <a:off x="826650" y="10059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89" name="Google Shape;89;p11"/>
          <p:cNvSpPr txBox="1"/>
          <p:nvPr>
            <p:ph idx="2" type="body"/>
          </p:nvPr>
        </p:nvSpPr>
        <p:spPr>
          <a:xfrm>
            <a:off x="826650" y="1554319"/>
            <a:ext cx="7490700" cy="393600"/>
          </a:xfrm>
          <a:prstGeom prst="rect">
            <a:avLst/>
          </a:prstGeom>
        </p:spPr>
        <p:txBody>
          <a:bodyPr anchorCtr="0" anchor="b" bIns="91425" lIns="91425" spcFirstLastPara="1" rIns="91425" wrap="square" tIns="91425">
            <a:noAutofit/>
          </a:bodyPr>
          <a:lstStyle>
            <a:lvl1pPr indent="-292100" lvl="0" marL="457200" rtl="0" algn="ctr">
              <a:spcBef>
                <a:spcPts val="600"/>
              </a:spcBef>
              <a:spcAft>
                <a:spcPts val="0"/>
              </a:spcAft>
              <a:buSzPts val="1000"/>
              <a:buChar char="●"/>
              <a:defRPr sz="1400"/>
            </a:lvl1pPr>
            <a:lvl2pPr indent="-292100" lvl="1" marL="914400" rtl="0" algn="ctr">
              <a:spcBef>
                <a:spcPts val="480"/>
              </a:spcBef>
              <a:spcAft>
                <a:spcPts val="0"/>
              </a:spcAft>
              <a:buSzPts val="1000"/>
              <a:buChar char="○"/>
              <a:defRPr sz="1400"/>
            </a:lvl2pPr>
            <a:lvl3pPr indent="-292100" lvl="2" marL="1371600" rtl="0" algn="ctr">
              <a:spcBef>
                <a:spcPts val="480"/>
              </a:spcBef>
              <a:spcAft>
                <a:spcPts val="0"/>
              </a:spcAft>
              <a:buSzPts val="1000"/>
              <a:buChar char="■"/>
              <a:defRPr sz="1400"/>
            </a:lvl3pPr>
            <a:lvl4pPr indent="-292100" lvl="3" marL="1828800" rtl="0" algn="ctr">
              <a:spcBef>
                <a:spcPts val="360"/>
              </a:spcBef>
              <a:spcAft>
                <a:spcPts val="0"/>
              </a:spcAft>
              <a:buSzPts val="1000"/>
              <a:buChar char="●"/>
              <a:defRPr sz="1400"/>
            </a:lvl4pPr>
            <a:lvl5pPr indent="-292100" lvl="4" marL="2286000" rtl="0" algn="ctr">
              <a:spcBef>
                <a:spcPts val="360"/>
              </a:spcBef>
              <a:spcAft>
                <a:spcPts val="0"/>
              </a:spcAft>
              <a:buSzPts val="1000"/>
              <a:buChar char="○"/>
              <a:defRPr sz="1400"/>
            </a:lvl5pPr>
            <a:lvl6pPr indent="-292100" lvl="5" marL="2743200" rtl="0" algn="ctr">
              <a:spcBef>
                <a:spcPts val="360"/>
              </a:spcBef>
              <a:spcAft>
                <a:spcPts val="0"/>
              </a:spcAft>
              <a:buSzPts val="1000"/>
              <a:buChar char="■"/>
              <a:defRPr sz="1400"/>
            </a:lvl6pPr>
            <a:lvl7pPr indent="-292100" lvl="6" marL="3200400" rtl="0" algn="ctr">
              <a:spcBef>
                <a:spcPts val="360"/>
              </a:spcBef>
              <a:spcAft>
                <a:spcPts val="0"/>
              </a:spcAft>
              <a:buSzPts val="1000"/>
              <a:buChar char="●"/>
              <a:defRPr sz="1400"/>
            </a:lvl7pPr>
            <a:lvl8pPr indent="-292100" lvl="7" marL="3657600" rtl="0" algn="ctr">
              <a:spcBef>
                <a:spcPts val="360"/>
              </a:spcBef>
              <a:spcAft>
                <a:spcPts val="0"/>
              </a:spcAft>
              <a:buSzPts val="1000"/>
              <a:buChar char="○"/>
              <a:defRPr sz="1400"/>
            </a:lvl8pPr>
            <a:lvl9pPr indent="-292100" lvl="8" marL="4114800" rtl="0" algn="ctr">
              <a:spcBef>
                <a:spcPts val="360"/>
              </a:spcBef>
              <a:spcAft>
                <a:spcPts val="0"/>
              </a:spcAft>
              <a:buSzPts val="1000"/>
              <a:buChar char="■"/>
              <a:defRPr sz="1400"/>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1459" name="Shape 1459"/>
        <p:cNvGrpSpPr/>
        <p:nvPr/>
      </p:nvGrpSpPr>
      <p:grpSpPr>
        <a:xfrm>
          <a:off x="0" y="0"/>
          <a:ext cx="0" cy="0"/>
          <a:chOff x="0" y="0"/>
          <a:chExt cx="0" cy="0"/>
        </a:xfrm>
      </p:grpSpPr>
      <p:sp>
        <p:nvSpPr>
          <p:cNvPr id="1460" name="Google Shape;1460;p10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1461" name="Google Shape;1461;p10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62" name="Google Shape;1462;p10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463" name="Google Shape;1463;p10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64" name="Google Shape;1464;p10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65" name="Google Shape;1465;p103"/>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466" name="Google Shape;1466;p103"/>
          <p:cNvSpPr txBox="1"/>
          <p:nvPr>
            <p:ph type="title"/>
          </p:nvPr>
        </p:nvSpPr>
        <p:spPr>
          <a:xfrm>
            <a:off x="3349163" y="1091531"/>
            <a:ext cx="5043600" cy="2400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0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p:txBody>
      </p:sp>
      <p:sp>
        <p:nvSpPr>
          <p:cNvPr id="1467" name="Google Shape;1467;p103"/>
          <p:cNvSpPr txBox="1"/>
          <p:nvPr>
            <p:ph idx="3" type="subTitle"/>
          </p:nvPr>
        </p:nvSpPr>
        <p:spPr>
          <a:xfrm>
            <a:off x="3349200" y="3777544"/>
            <a:ext cx="3073200" cy="319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100"/>
            </a:lvl1pPr>
            <a:lvl2pPr lvl="1" rtl="0">
              <a:lnSpc>
                <a:spcPct val="114000"/>
              </a:lnSpc>
              <a:spcBef>
                <a:spcPts val="0"/>
              </a:spcBef>
              <a:spcAft>
                <a:spcPts val="0"/>
              </a:spcAft>
              <a:buNone/>
              <a:defRPr sz="1100"/>
            </a:lvl2pPr>
            <a:lvl3pPr lvl="2" rtl="0">
              <a:lnSpc>
                <a:spcPct val="114000"/>
              </a:lnSpc>
              <a:spcBef>
                <a:spcPts val="0"/>
              </a:spcBef>
              <a:spcAft>
                <a:spcPts val="0"/>
              </a:spcAft>
              <a:buNone/>
              <a:defRPr sz="1100"/>
            </a:lvl3pPr>
            <a:lvl4pPr lvl="3" rtl="0">
              <a:lnSpc>
                <a:spcPct val="114000"/>
              </a:lnSpc>
              <a:spcBef>
                <a:spcPts val="0"/>
              </a:spcBef>
              <a:spcAft>
                <a:spcPts val="0"/>
              </a:spcAft>
              <a:buNone/>
              <a:defRPr sz="1100"/>
            </a:lvl4pPr>
            <a:lvl5pPr lvl="4" rtl="0">
              <a:lnSpc>
                <a:spcPct val="114000"/>
              </a:lnSpc>
              <a:spcBef>
                <a:spcPts val="0"/>
              </a:spcBef>
              <a:spcAft>
                <a:spcPts val="0"/>
              </a:spcAft>
              <a:buNone/>
              <a:defRPr sz="1100"/>
            </a:lvl5pPr>
            <a:lvl6pPr lvl="5" rtl="0">
              <a:lnSpc>
                <a:spcPct val="114000"/>
              </a:lnSpc>
              <a:spcBef>
                <a:spcPts val="0"/>
              </a:spcBef>
              <a:spcAft>
                <a:spcPts val="0"/>
              </a:spcAft>
              <a:buNone/>
              <a:defRPr sz="1100"/>
            </a:lvl6pPr>
            <a:lvl7pPr lvl="6" rtl="0">
              <a:lnSpc>
                <a:spcPct val="114000"/>
              </a:lnSpc>
              <a:spcBef>
                <a:spcPts val="0"/>
              </a:spcBef>
              <a:spcAft>
                <a:spcPts val="0"/>
              </a:spcAft>
              <a:buNone/>
              <a:defRPr sz="1100"/>
            </a:lvl7pPr>
            <a:lvl8pPr lvl="7" rtl="0">
              <a:lnSpc>
                <a:spcPct val="114000"/>
              </a:lnSpc>
              <a:spcBef>
                <a:spcPts val="0"/>
              </a:spcBef>
              <a:spcAft>
                <a:spcPts val="0"/>
              </a:spcAft>
              <a:buNone/>
              <a:defRPr sz="1100"/>
            </a:lvl8pPr>
            <a:lvl9pPr lvl="8" rtl="0">
              <a:lnSpc>
                <a:spcPct val="114000"/>
              </a:lnSpc>
              <a:spcBef>
                <a:spcPts val="0"/>
              </a:spcBef>
              <a:spcAft>
                <a:spcPts val="0"/>
              </a:spcAft>
              <a:buNone/>
              <a:defRPr sz="1100"/>
            </a:lvl9pPr>
          </a:lstStyle>
          <a:p/>
        </p:txBody>
      </p:sp>
      <p:pic>
        <p:nvPicPr>
          <p:cNvPr id="1468" name="Google Shape;1468;p103"/>
          <p:cNvPicPr preferRelativeResize="0"/>
          <p:nvPr/>
        </p:nvPicPr>
        <p:blipFill>
          <a:blip r:embed="rId3">
            <a:alphaModFix/>
          </a:blip>
          <a:stretch>
            <a:fillRect/>
          </a:stretch>
        </p:blipFill>
        <p:spPr>
          <a:xfrm>
            <a:off x="2564587" y="973839"/>
            <a:ext cx="548775" cy="548762"/>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1469" name="Shape 1469"/>
        <p:cNvGrpSpPr/>
        <p:nvPr/>
      </p:nvGrpSpPr>
      <p:grpSpPr>
        <a:xfrm>
          <a:off x="0" y="0"/>
          <a:ext cx="0" cy="0"/>
          <a:chOff x="0" y="0"/>
          <a:chExt cx="0" cy="0"/>
        </a:xfrm>
      </p:grpSpPr>
      <p:sp>
        <p:nvSpPr>
          <p:cNvPr id="1470" name="Google Shape;1470;p10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471" name="Google Shape;1471;p104"/>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472" name="Google Shape;1472;p10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73" name="Google Shape;1473;p10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474" name="Google Shape;1474;p10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75" name="Google Shape;1475;p10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76" name="Google Shape;1476;p104"/>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477" name="Google Shape;1477;p104"/>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478" name="Google Shape;1478;p104"/>
          <p:cNvSpPr txBox="1"/>
          <p:nvPr>
            <p:ph idx="4" type="subTitle"/>
          </p:nvPr>
        </p:nvSpPr>
        <p:spPr>
          <a:xfrm>
            <a:off x="5141316"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479" name="Google Shape;1479;p104"/>
          <p:cNvSpPr txBox="1"/>
          <p:nvPr>
            <p:ph idx="5" type="subTitle"/>
          </p:nvPr>
        </p:nvSpPr>
        <p:spPr>
          <a:xfrm>
            <a:off x="5141311"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480" name="Google Shape;1480;p104"/>
          <p:cNvSpPr txBox="1"/>
          <p:nvPr>
            <p:ph idx="6" type="subTitle"/>
          </p:nvPr>
        </p:nvSpPr>
        <p:spPr>
          <a:xfrm>
            <a:off x="5141316"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481" name="Google Shape;1481;p104"/>
          <p:cNvSpPr txBox="1"/>
          <p:nvPr>
            <p:ph idx="7" type="subTitle"/>
          </p:nvPr>
        </p:nvSpPr>
        <p:spPr>
          <a:xfrm>
            <a:off x="5141311"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482" name="Google Shape;1482;p104"/>
          <p:cNvSpPr txBox="1"/>
          <p:nvPr>
            <p:ph idx="8" type="subTitle"/>
          </p:nvPr>
        </p:nvSpPr>
        <p:spPr>
          <a:xfrm>
            <a:off x="1563469"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483" name="Google Shape;1483;p104"/>
          <p:cNvSpPr txBox="1"/>
          <p:nvPr>
            <p:ph idx="9" type="subTitle"/>
          </p:nvPr>
        </p:nvSpPr>
        <p:spPr>
          <a:xfrm>
            <a:off x="1563450"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484" name="Google Shape;1484;p104"/>
          <p:cNvSpPr txBox="1"/>
          <p:nvPr>
            <p:ph idx="13" type="subTitle"/>
          </p:nvPr>
        </p:nvSpPr>
        <p:spPr>
          <a:xfrm>
            <a:off x="1563469"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485" name="Google Shape;1485;p104"/>
          <p:cNvSpPr txBox="1"/>
          <p:nvPr>
            <p:ph idx="14" type="subTitle"/>
          </p:nvPr>
        </p:nvSpPr>
        <p:spPr>
          <a:xfrm>
            <a:off x="1563450"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1486" name="Shape 1486"/>
        <p:cNvGrpSpPr/>
        <p:nvPr/>
      </p:nvGrpSpPr>
      <p:grpSpPr>
        <a:xfrm>
          <a:off x="0" y="0"/>
          <a:ext cx="0" cy="0"/>
          <a:chOff x="0" y="0"/>
          <a:chExt cx="0" cy="0"/>
        </a:xfrm>
      </p:grpSpPr>
      <p:sp>
        <p:nvSpPr>
          <p:cNvPr id="1487" name="Google Shape;1487;p10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488" name="Google Shape;1488;p105"/>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489" name="Google Shape;1489;p10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90" name="Google Shape;1490;p10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491" name="Google Shape;1491;p10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92" name="Google Shape;1492;p10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93" name="Google Shape;1493;p105"/>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494" name="Google Shape;1494;p105"/>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1495" name="Google Shape;1495;p105"/>
          <p:cNvCxnSpPr/>
          <p:nvPr/>
        </p:nvCxnSpPr>
        <p:spPr>
          <a:xfrm>
            <a:off x="2562438"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1496" name="Google Shape;1496;p105"/>
          <p:cNvCxnSpPr/>
          <p:nvPr/>
        </p:nvCxnSpPr>
        <p:spPr>
          <a:xfrm>
            <a:off x="4572075"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1497" name="Google Shape;1497;p105"/>
          <p:cNvCxnSpPr/>
          <p:nvPr/>
        </p:nvCxnSpPr>
        <p:spPr>
          <a:xfrm>
            <a:off x="6581713" y="2758500"/>
            <a:ext cx="0" cy="1145700"/>
          </a:xfrm>
          <a:prstGeom prst="straightConnector1">
            <a:avLst/>
          </a:prstGeom>
          <a:noFill/>
          <a:ln cap="flat" cmpd="sng" w="9525">
            <a:solidFill>
              <a:schemeClr val="dk2"/>
            </a:solidFill>
            <a:prstDash val="dot"/>
            <a:round/>
            <a:headEnd len="med" w="med" type="none"/>
            <a:tailEnd len="med" w="med" type="none"/>
          </a:ln>
        </p:spPr>
      </p:cxnSp>
      <p:sp>
        <p:nvSpPr>
          <p:cNvPr id="1498" name="Google Shape;1498;p105"/>
          <p:cNvSpPr txBox="1"/>
          <p:nvPr>
            <p:ph idx="4" type="subTitle"/>
          </p:nvPr>
        </p:nvSpPr>
        <p:spPr>
          <a:xfrm>
            <a:off x="663806"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499" name="Google Shape;1499;p105"/>
          <p:cNvSpPr txBox="1"/>
          <p:nvPr>
            <p:ph idx="5" type="subTitle"/>
          </p:nvPr>
        </p:nvSpPr>
        <p:spPr>
          <a:xfrm>
            <a:off x="663788"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500" name="Google Shape;1500;p105"/>
          <p:cNvSpPr txBox="1"/>
          <p:nvPr>
            <p:ph idx="6" type="subTitle"/>
          </p:nvPr>
        </p:nvSpPr>
        <p:spPr>
          <a:xfrm>
            <a:off x="6692719"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501" name="Google Shape;1501;p105"/>
          <p:cNvSpPr txBox="1"/>
          <p:nvPr>
            <p:ph idx="7" type="subTitle"/>
          </p:nvPr>
        </p:nvSpPr>
        <p:spPr>
          <a:xfrm>
            <a:off x="6692700"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502" name="Google Shape;1502;p105"/>
          <p:cNvSpPr txBox="1"/>
          <p:nvPr>
            <p:ph idx="8" type="subTitle"/>
          </p:nvPr>
        </p:nvSpPr>
        <p:spPr>
          <a:xfrm>
            <a:off x="4683081"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503" name="Google Shape;1503;p105"/>
          <p:cNvSpPr txBox="1"/>
          <p:nvPr>
            <p:ph idx="9" type="subTitle"/>
          </p:nvPr>
        </p:nvSpPr>
        <p:spPr>
          <a:xfrm>
            <a:off x="4683063"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504" name="Google Shape;1504;p105"/>
          <p:cNvSpPr txBox="1"/>
          <p:nvPr>
            <p:ph idx="13" type="subTitle"/>
          </p:nvPr>
        </p:nvSpPr>
        <p:spPr>
          <a:xfrm>
            <a:off x="2673444"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505" name="Google Shape;1505;p105"/>
          <p:cNvSpPr txBox="1"/>
          <p:nvPr>
            <p:ph idx="14" type="subTitle"/>
          </p:nvPr>
        </p:nvSpPr>
        <p:spPr>
          <a:xfrm>
            <a:off x="2673425"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1506" name="Shape 1506"/>
        <p:cNvGrpSpPr/>
        <p:nvPr/>
      </p:nvGrpSpPr>
      <p:grpSpPr>
        <a:xfrm>
          <a:off x="0" y="0"/>
          <a:ext cx="0" cy="0"/>
          <a:chOff x="0" y="0"/>
          <a:chExt cx="0" cy="0"/>
        </a:xfrm>
      </p:grpSpPr>
      <p:sp>
        <p:nvSpPr>
          <p:cNvPr id="1507" name="Google Shape;1507;p106"/>
          <p:cNvSpPr txBox="1"/>
          <p:nvPr>
            <p:ph idx="1" type="subTitle"/>
          </p:nvPr>
        </p:nvSpPr>
        <p:spPr>
          <a:xfrm>
            <a:off x="663788" y="2519025"/>
            <a:ext cx="2469000" cy="14853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400"/>
              </a:spcBef>
              <a:spcAft>
                <a:spcPts val="0"/>
              </a:spcAft>
              <a:buNone/>
              <a:defRPr>
                <a:solidFill>
                  <a:schemeClr val="accent1"/>
                </a:solidFill>
              </a:defRPr>
            </a:lvl2pPr>
            <a:lvl3pPr lvl="2" rtl="0">
              <a:lnSpc>
                <a:spcPct val="150000"/>
              </a:lnSpc>
              <a:spcBef>
                <a:spcPts val="400"/>
              </a:spcBef>
              <a:spcAft>
                <a:spcPts val="0"/>
              </a:spcAft>
              <a:buNone/>
              <a:defRPr>
                <a:solidFill>
                  <a:schemeClr val="accent1"/>
                </a:solidFill>
              </a:defRPr>
            </a:lvl3pPr>
            <a:lvl4pPr lvl="3" rtl="0">
              <a:lnSpc>
                <a:spcPct val="150000"/>
              </a:lnSpc>
              <a:spcBef>
                <a:spcPts val="400"/>
              </a:spcBef>
              <a:spcAft>
                <a:spcPts val="0"/>
              </a:spcAft>
              <a:buNone/>
              <a:defRPr>
                <a:solidFill>
                  <a:schemeClr val="accent1"/>
                </a:solidFill>
              </a:defRPr>
            </a:lvl4pPr>
            <a:lvl5pPr lvl="4" rtl="0">
              <a:lnSpc>
                <a:spcPct val="150000"/>
              </a:lnSpc>
              <a:spcBef>
                <a:spcPts val="400"/>
              </a:spcBef>
              <a:spcAft>
                <a:spcPts val="0"/>
              </a:spcAft>
              <a:buNone/>
              <a:defRPr>
                <a:solidFill>
                  <a:schemeClr val="accent1"/>
                </a:solidFill>
              </a:defRPr>
            </a:lvl5pPr>
            <a:lvl6pPr lvl="5" rtl="0">
              <a:lnSpc>
                <a:spcPct val="150000"/>
              </a:lnSpc>
              <a:spcBef>
                <a:spcPts val="400"/>
              </a:spcBef>
              <a:spcAft>
                <a:spcPts val="0"/>
              </a:spcAft>
              <a:buNone/>
              <a:defRPr>
                <a:solidFill>
                  <a:schemeClr val="accent1"/>
                </a:solidFill>
              </a:defRPr>
            </a:lvl6pPr>
            <a:lvl7pPr lvl="6" rtl="0">
              <a:lnSpc>
                <a:spcPct val="150000"/>
              </a:lnSpc>
              <a:spcBef>
                <a:spcPts val="400"/>
              </a:spcBef>
              <a:spcAft>
                <a:spcPts val="0"/>
              </a:spcAft>
              <a:buNone/>
              <a:defRPr>
                <a:solidFill>
                  <a:schemeClr val="accent1"/>
                </a:solidFill>
              </a:defRPr>
            </a:lvl7pPr>
            <a:lvl8pPr lvl="7" rtl="0">
              <a:lnSpc>
                <a:spcPct val="150000"/>
              </a:lnSpc>
              <a:spcBef>
                <a:spcPts val="400"/>
              </a:spcBef>
              <a:spcAft>
                <a:spcPts val="0"/>
              </a:spcAft>
              <a:buNone/>
              <a:defRPr>
                <a:solidFill>
                  <a:schemeClr val="accent1"/>
                </a:solidFill>
              </a:defRPr>
            </a:lvl8pPr>
            <a:lvl9pPr lvl="8" rtl="0">
              <a:lnSpc>
                <a:spcPct val="150000"/>
              </a:lnSpc>
              <a:spcBef>
                <a:spcPts val="400"/>
              </a:spcBef>
              <a:spcAft>
                <a:spcPts val="400"/>
              </a:spcAft>
              <a:buNone/>
              <a:defRPr>
                <a:solidFill>
                  <a:schemeClr val="accent1"/>
                </a:solidFill>
              </a:defRPr>
            </a:lvl9pPr>
          </a:lstStyle>
          <a:p/>
        </p:txBody>
      </p:sp>
      <p:sp>
        <p:nvSpPr>
          <p:cNvPr id="1508" name="Google Shape;1508;p106"/>
          <p:cNvSpPr txBox="1"/>
          <p:nvPr>
            <p:ph type="title"/>
          </p:nvPr>
        </p:nvSpPr>
        <p:spPr>
          <a:xfrm>
            <a:off x="663788" y="930525"/>
            <a:ext cx="3086100" cy="1485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800"/>
            </a:lvl1pPr>
            <a:lvl2pPr lvl="1" rtl="0">
              <a:lnSpc>
                <a:spcPct val="140000"/>
              </a:lnSpc>
              <a:spcBef>
                <a:spcPts val="0"/>
              </a:spcBef>
              <a:spcAft>
                <a:spcPts val="0"/>
              </a:spcAft>
              <a:buNone/>
              <a:defRPr sz="1800"/>
            </a:lvl2pPr>
            <a:lvl3pPr lvl="2" rtl="0">
              <a:lnSpc>
                <a:spcPct val="140000"/>
              </a:lnSpc>
              <a:spcBef>
                <a:spcPts val="0"/>
              </a:spcBef>
              <a:spcAft>
                <a:spcPts val="0"/>
              </a:spcAft>
              <a:buNone/>
              <a:defRPr sz="1800"/>
            </a:lvl3pPr>
            <a:lvl4pPr lvl="3" rtl="0">
              <a:lnSpc>
                <a:spcPct val="140000"/>
              </a:lnSpc>
              <a:spcBef>
                <a:spcPts val="0"/>
              </a:spcBef>
              <a:spcAft>
                <a:spcPts val="0"/>
              </a:spcAft>
              <a:buNone/>
              <a:defRPr sz="1800"/>
            </a:lvl4pPr>
            <a:lvl5pPr lvl="4" rtl="0">
              <a:lnSpc>
                <a:spcPct val="140000"/>
              </a:lnSpc>
              <a:spcBef>
                <a:spcPts val="0"/>
              </a:spcBef>
              <a:spcAft>
                <a:spcPts val="0"/>
              </a:spcAft>
              <a:buNone/>
              <a:defRPr sz="1800"/>
            </a:lvl5pPr>
            <a:lvl6pPr lvl="5" rtl="0">
              <a:lnSpc>
                <a:spcPct val="140000"/>
              </a:lnSpc>
              <a:spcBef>
                <a:spcPts val="0"/>
              </a:spcBef>
              <a:spcAft>
                <a:spcPts val="0"/>
              </a:spcAft>
              <a:buNone/>
              <a:defRPr sz="1800"/>
            </a:lvl6pPr>
            <a:lvl7pPr lvl="6" rtl="0">
              <a:lnSpc>
                <a:spcPct val="140000"/>
              </a:lnSpc>
              <a:spcBef>
                <a:spcPts val="0"/>
              </a:spcBef>
              <a:spcAft>
                <a:spcPts val="0"/>
              </a:spcAft>
              <a:buNone/>
              <a:defRPr sz="1800"/>
            </a:lvl7pPr>
            <a:lvl8pPr lvl="7" rtl="0">
              <a:lnSpc>
                <a:spcPct val="140000"/>
              </a:lnSpc>
              <a:spcBef>
                <a:spcPts val="0"/>
              </a:spcBef>
              <a:spcAft>
                <a:spcPts val="0"/>
              </a:spcAft>
              <a:buNone/>
              <a:defRPr sz="1800"/>
            </a:lvl8pPr>
            <a:lvl9pPr lvl="8" rtl="0">
              <a:lnSpc>
                <a:spcPct val="140000"/>
              </a:lnSpc>
              <a:spcBef>
                <a:spcPts val="0"/>
              </a:spcBef>
              <a:spcAft>
                <a:spcPts val="0"/>
              </a:spcAft>
              <a:buNone/>
              <a:defRPr sz="1800"/>
            </a:lvl9pPr>
          </a:lstStyle>
          <a:p/>
        </p:txBody>
      </p:sp>
      <p:sp>
        <p:nvSpPr>
          <p:cNvPr id="1509" name="Google Shape;1509;p106"/>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1510" name="Google Shape;1510;p10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511" name="Google Shape;1511;p10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512" name="Google Shape;1512;p10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13" name="Google Shape;1513;p10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14" name="Google Shape;1514;p106"/>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515" name="Google Shape;1515;p106"/>
          <p:cNvSpPr txBox="1"/>
          <p:nvPr>
            <p:ph idx="4" type="subTitle"/>
          </p:nvPr>
        </p:nvSpPr>
        <p:spPr>
          <a:xfrm>
            <a:off x="5143013" y="1233038"/>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516" name="Google Shape;1516;p106"/>
          <p:cNvSpPr txBox="1"/>
          <p:nvPr>
            <p:ph idx="5" type="subTitle"/>
          </p:nvPr>
        </p:nvSpPr>
        <p:spPr>
          <a:xfrm>
            <a:off x="5143013" y="930525"/>
            <a:ext cx="3495600" cy="260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517" name="Google Shape;1517;p106"/>
          <p:cNvSpPr txBox="1"/>
          <p:nvPr>
            <p:ph idx="6" type="subTitle"/>
          </p:nvPr>
        </p:nvSpPr>
        <p:spPr>
          <a:xfrm>
            <a:off x="5143013" y="2373094"/>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518" name="Google Shape;1518;p106"/>
          <p:cNvSpPr txBox="1"/>
          <p:nvPr>
            <p:ph idx="7" type="subTitle"/>
          </p:nvPr>
        </p:nvSpPr>
        <p:spPr>
          <a:xfrm>
            <a:off x="5143013" y="2070581"/>
            <a:ext cx="3495600" cy="260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519" name="Google Shape;1519;p106"/>
          <p:cNvSpPr txBox="1"/>
          <p:nvPr>
            <p:ph idx="8" type="subTitle"/>
          </p:nvPr>
        </p:nvSpPr>
        <p:spPr>
          <a:xfrm>
            <a:off x="5143013" y="3513150"/>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520" name="Google Shape;1520;p106"/>
          <p:cNvSpPr txBox="1"/>
          <p:nvPr>
            <p:ph idx="9" type="subTitle"/>
          </p:nvPr>
        </p:nvSpPr>
        <p:spPr>
          <a:xfrm>
            <a:off x="5143013" y="3210638"/>
            <a:ext cx="3495600" cy="260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1521" name="Shape 1521"/>
        <p:cNvGrpSpPr/>
        <p:nvPr/>
      </p:nvGrpSpPr>
      <p:grpSpPr>
        <a:xfrm>
          <a:off x="0" y="0"/>
          <a:ext cx="0" cy="0"/>
          <a:chOff x="0" y="0"/>
          <a:chExt cx="0" cy="0"/>
        </a:xfrm>
      </p:grpSpPr>
      <p:sp>
        <p:nvSpPr>
          <p:cNvPr id="1522" name="Google Shape;1522;p10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523" name="Google Shape;1523;p10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524" name="Google Shape;1524;p10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525" name="Google Shape;1525;p10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526" name="Google Shape;1526;p10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27" name="Google Shape;1527;p10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28" name="Google Shape;1528;p10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529" name="Google Shape;1529;p107"/>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1530" name="Google Shape;1530;p107"/>
          <p:cNvCxnSpPr/>
          <p:nvPr/>
        </p:nvCxnSpPr>
        <p:spPr>
          <a:xfrm>
            <a:off x="3229613" y="3172294"/>
            <a:ext cx="0" cy="1168200"/>
          </a:xfrm>
          <a:prstGeom prst="straightConnector1">
            <a:avLst/>
          </a:prstGeom>
          <a:noFill/>
          <a:ln cap="flat" cmpd="sng" w="9525">
            <a:solidFill>
              <a:schemeClr val="dk2"/>
            </a:solidFill>
            <a:prstDash val="dot"/>
            <a:round/>
            <a:headEnd len="med" w="med" type="none"/>
            <a:tailEnd len="med" w="med" type="none"/>
          </a:ln>
        </p:spPr>
      </p:cxnSp>
      <p:cxnSp>
        <p:nvCxnSpPr>
          <p:cNvPr id="1531" name="Google Shape;1531;p107"/>
          <p:cNvCxnSpPr/>
          <p:nvPr/>
        </p:nvCxnSpPr>
        <p:spPr>
          <a:xfrm>
            <a:off x="5914388" y="3172294"/>
            <a:ext cx="0" cy="1168200"/>
          </a:xfrm>
          <a:prstGeom prst="straightConnector1">
            <a:avLst/>
          </a:prstGeom>
          <a:noFill/>
          <a:ln cap="flat" cmpd="sng" w="9525">
            <a:solidFill>
              <a:schemeClr val="dk2"/>
            </a:solidFill>
            <a:prstDash val="dot"/>
            <a:round/>
            <a:headEnd len="med" w="med" type="none"/>
            <a:tailEnd len="med" w="med" type="none"/>
          </a:ln>
        </p:spPr>
      </p:cxnSp>
      <p:sp>
        <p:nvSpPr>
          <p:cNvPr id="1532" name="Google Shape;1532;p107"/>
          <p:cNvSpPr txBox="1"/>
          <p:nvPr>
            <p:ph idx="4" type="subTitle"/>
          </p:nvPr>
        </p:nvSpPr>
        <p:spPr>
          <a:xfrm>
            <a:off x="3351225"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533" name="Google Shape;1533;p107"/>
          <p:cNvSpPr txBox="1"/>
          <p:nvPr>
            <p:ph idx="5" type="subTitle"/>
          </p:nvPr>
        </p:nvSpPr>
        <p:spPr>
          <a:xfrm>
            <a:off x="3351300"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534" name="Google Shape;1534;p107"/>
          <p:cNvSpPr txBox="1"/>
          <p:nvPr>
            <p:ph idx="6" type="subTitle"/>
          </p:nvPr>
        </p:nvSpPr>
        <p:spPr>
          <a:xfrm>
            <a:off x="603600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535" name="Google Shape;1535;p107"/>
          <p:cNvSpPr txBox="1"/>
          <p:nvPr>
            <p:ph idx="7" type="subTitle"/>
          </p:nvPr>
        </p:nvSpPr>
        <p:spPr>
          <a:xfrm>
            <a:off x="603607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536" name="Google Shape;1536;p107"/>
          <p:cNvSpPr txBox="1"/>
          <p:nvPr>
            <p:ph idx="8" type="subTitle"/>
          </p:nvPr>
        </p:nvSpPr>
        <p:spPr>
          <a:xfrm>
            <a:off x="66645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537" name="Google Shape;1537;p107"/>
          <p:cNvSpPr txBox="1"/>
          <p:nvPr>
            <p:ph idx="9" type="subTitle"/>
          </p:nvPr>
        </p:nvSpPr>
        <p:spPr>
          <a:xfrm>
            <a:off x="66652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1538" name="Shape 1538"/>
        <p:cNvGrpSpPr/>
        <p:nvPr/>
      </p:nvGrpSpPr>
      <p:grpSpPr>
        <a:xfrm>
          <a:off x="0" y="0"/>
          <a:ext cx="0" cy="0"/>
          <a:chOff x="0" y="0"/>
          <a:chExt cx="0" cy="0"/>
        </a:xfrm>
      </p:grpSpPr>
      <p:sp>
        <p:nvSpPr>
          <p:cNvPr id="1539" name="Google Shape;1539;p10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540" name="Google Shape;1540;p108"/>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541" name="Google Shape;1541;p10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542" name="Google Shape;1542;p10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543" name="Google Shape;1543;p10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44" name="Google Shape;1544;p10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45" name="Google Shape;1545;p108"/>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546" name="Google Shape;1546;p108"/>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547" name="Google Shape;1547;p108"/>
          <p:cNvSpPr txBox="1"/>
          <p:nvPr>
            <p:ph idx="4"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1548" name="Shape 1548"/>
        <p:cNvGrpSpPr/>
        <p:nvPr/>
      </p:nvGrpSpPr>
      <p:grpSpPr>
        <a:xfrm>
          <a:off x="0" y="0"/>
          <a:ext cx="0" cy="0"/>
          <a:chOff x="0" y="0"/>
          <a:chExt cx="0" cy="0"/>
        </a:xfrm>
      </p:grpSpPr>
      <p:sp>
        <p:nvSpPr>
          <p:cNvPr id="1549" name="Google Shape;1549;p10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550" name="Google Shape;1550;p109"/>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551" name="Google Shape;1551;p10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552" name="Google Shape;1552;p10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553" name="Google Shape;1553;p10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54" name="Google Shape;1554;p10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55" name="Google Shape;1555;p109"/>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556" name="Google Shape;1556;p109"/>
          <p:cNvSpPr txBox="1"/>
          <p:nvPr>
            <p:ph idx="3"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557" name="Google Shape;1557;p109"/>
          <p:cNvSpPr txBox="1"/>
          <p:nvPr>
            <p:ph idx="4" type="subTitle"/>
          </p:nvPr>
        </p:nvSpPr>
        <p:spPr>
          <a:xfrm>
            <a:off x="1565888" y="1812319"/>
            <a:ext cx="6033600" cy="9780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400"/>
              </a:spcBef>
              <a:spcAft>
                <a:spcPts val="0"/>
              </a:spcAft>
              <a:buNone/>
              <a:defRPr>
                <a:solidFill>
                  <a:schemeClr val="accent1"/>
                </a:solidFill>
              </a:defRPr>
            </a:lvl2pPr>
            <a:lvl3pPr lvl="2" rtl="0">
              <a:spcBef>
                <a:spcPts val="400"/>
              </a:spcBef>
              <a:spcAft>
                <a:spcPts val="0"/>
              </a:spcAft>
              <a:buNone/>
              <a:defRPr>
                <a:solidFill>
                  <a:schemeClr val="accent1"/>
                </a:solidFill>
              </a:defRPr>
            </a:lvl3pPr>
            <a:lvl4pPr lvl="3" rtl="0">
              <a:spcBef>
                <a:spcPts val="400"/>
              </a:spcBef>
              <a:spcAft>
                <a:spcPts val="0"/>
              </a:spcAft>
              <a:buNone/>
              <a:defRPr>
                <a:solidFill>
                  <a:schemeClr val="accent1"/>
                </a:solidFill>
              </a:defRPr>
            </a:lvl4pPr>
            <a:lvl5pPr lvl="4" rtl="0">
              <a:spcBef>
                <a:spcPts val="400"/>
              </a:spcBef>
              <a:spcAft>
                <a:spcPts val="0"/>
              </a:spcAft>
              <a:buNone/>
              <a:defRPr>
                <a:solidFill>
                  <a:schemeClr val="accent1"/>
                </a:solidFill>
              </a:defRPr>
            </a:lvl5pPr>
            <a:lvl6pPr lvl="5" rtl="0">
              <a:spcBef>
                <a:spcPts val="400"/>
              </a:spcBef>
              <a:spcAft>
                <a:spcPts val="0"/>
              </a:spcAft>
              <a:buNone/>
              <a:defRPr>
                <a:solidFill>
                  <a:schemeClr val="accent1"/>
                </a:solidFill>
              </a:defRPr>
            </a:lvl6pPr>
            <a:lvl7pPr lvl="6" rtl="0">
              <a:spcBef>
                <a:spcPts val="400"/>
              </a:spcBef>
              <a:spcAft>
                <a:spcPts val="0"/>
              </a:spcAft>
              <a:buNone/>
              <a:defRPr>
                <a:solidFill>
                  <a:schemeClr val="accent1"/>
                </a:solidFill>
              </a:defRPr>
            </a:lvl7pPr>
            <a:lvl8pPr lvl="7" rtl="0">
              <a:spcBef>
                <a:spcPts val="400"/>
              </a:spcBef>
              <a:spcAft>
                <a:spcPts val="0"/>
              </a:spcAft>
              <a:buNone/>
              <a:defRPr>
                <a:solidFill>
                  <a:schemeClr val="accent1"/>
                </a:solidFill>
              </a:defRPr>
            </a:lvl8pPr>
            <a:lvl9pPr lvl="8" rtl="0">
              <a:spcBef>
                <a:spcPts val="400"/>
              </a:spcBef>
              <a:spcAft>
                <a:spcPts val="400"/>
              </a:spcAft>
              <a:buNone/>
              <a:defRPr>
                <a:solidFill>
                  <a:schemeClr val="accent1"/>
                </a:solidFil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1558" name="Shape 1558"/>
        <p:cNvGrpSpPr/>
        <p:nvPr/>
      </p:nvGrpSpPr>
      <p:grpSpPr>
        <a:xfrm>
          <a:off x="0" y="0"/>
          <a:ext cx="0" cy="0"/>
          <a:chOff x="0" y="0"/>
          <a:chExt cx="0" cy="0"/>
        </a:xfrm>
      </p:grpSpPr>
      <p:sp>
        <p:nvSpPr>
          <p:cNvPr id="1559" name="Google Shape;1559;p110"/>
          <p:cNvSpPr txBox="1"/>
          <p:nvPr>
            <p:ph type="title"/>
          </p:nvPr>
        </p:nvSpPr>
        <p:spPr>
          <a:xfrm>
            <a:off x="2460281" y="1239806"/>
            <a:ext cx="5573100" cy="29487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0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0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0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0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0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0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0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0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000">
                <a:solidFill>
                  <a:schemeClr val="accent1"/>
                </a:solidFill>
                <a:latin typeface="Red Hat Text"/>
                <a:ea typeface="Red Hat Text"/>
                <a:cs typeface="Red Hat Text"/>
                <a:sym typeface="Red Hat Text"/>
              </a:defRPr>
            </a:lvl9pPr>
          </a:lstStyle>
          <a:p/>
        </p:txBody>
      </p:sp>
      <p:sp>
        <p:nvSpPr>
          <p:cNvPr id="1560" name="Google Shape;1560;p11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1561" name="Google Shape;1561;p11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562" name="Google Shape;1562;p11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563" name="Google Shape;1563;p11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64" name="Google Shape;1564;p11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65" name="Google Shape;1565;p110"/>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142C4D"/>
        </a:solidFill>
      </p:bgPr>
    </p:bg>
    <p:spTree>
      <p:nvGrpSpPr>
        <p:cNvPr id="1566" name="Shape 1566"/>
        <p:cNvGrpSpPr/>
        <p:nvPr/>
      </p:nvGrpSpPr>
      <p:grpSpPr>
        <a:xfrm>
          <a:off x="0" y="0"/>
          <a:ext cx="0" cy="0"/>
          <a:chOff x="0" y="0"/>
          <a:chExt cx="0" cy="0"/>
        </a:xfrm>
      </p:grpSpPr>
      <p:sp>
        <p:nvSpPr>
          <p:cNvPr id="1567" name="Google Shape;1567;p111"/>
          <p:cNvSpPr txBox="1"/>
          <p:nvPr>
            <p:ph type="title"/>
          </p:nvPr>
        </p:nvSpPr>
        <p:spPr>
          <a:xfrm>
            <a:off x="663788" y="653812"/>
            <a:ext cx="7816500" cy="991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300">
                <a:solidFill>
                  <a:schemeClr val="lt1"/>
                </a:solidFill>
              </a:defRPr>
            </a:lvl1pPr>
            <a:lvl2pPr lvl="1" rtl="0">
              <a:lnSpc>
                <a:spcPct val="115000"/>
              </a:lnSpc>
              <a:spcBef>
                <a:spcPts val="0"/>
              </a:spcBef>
              <a:spcAft>
                <a:spcPts val="0"/>
              </a:spcAft>
              <a:buNone/>
              <a:defRPr sz="2000">
                <a:solidFill>
                  <a:schemeClr val="lt1"/>
                </a:solidFill>
              </a:defRPr>
            </a:lvl2pPr>
            <a:lvl3pPr lvl="2" rtl="0">
              <a:lnSpc>
                <a:spcPct val="115000"/>
              </a:lnSpc>
              <a:spcBef>
                <a:spcPts val="0"/>
              </a:spcBef>
              <a:spcAft>
                <a:spcPts val="0"/>
              </a:spcAft>
              <a:buNone/>
              <a:defRPr sz="2000">
                <a:solidFill>
                  <a:schemeClr val="lt1"/>
                </a:solidFill>
              </a:defRPr>
            </a:lvl3pPr>
            <a:lvl4pPr lvl="3" rtl="0">
              <a:lnSpc>
                <a:spcPct val="115000"/>
              </a:lnSpc>
              <a:spcBef>
                <a:spcPts val="0"/>
              </a:spcBef>
              <a:spcAft>
                <a:spcPts val="0"/>
              </a:spcAft>
              <a:buNone/>
              <a:defRPr sz="2000">
                <a:solidFill>
                  <a:schemeClr val="lt1"/>
                </a:solidFill>
              </a:defRPr>
            </a:lvl4pPr>
            <a:lvl5pPr lvl="4" rtl="0">
              <a:lnSpc>
                <a:spcPct val="115000"/>
              </a:lnSpc>
              <a:spcBef>
                <a:spcPts val="0"/>
              </a:spcBef>
              <a:spcAft>
                <a:spcPts val="0"/>
              </a:spcAft>
              <a:buNone/>
              <a:defRPr sz="2000">
                <a:solidFill>
                  <a:schemeClr val="lt1"/>
                </a:solidFill>
              </a:defRPr>
            </a:lvl5pPr>
            <a:lvl6pPr lvl="5" rtl="0">
              <a:lnSpc>
                <a:spcPct val="115000"/>
              </a:lnSpc>
              <a:spcBef>
                <a:spcPts val="0"/>
              </a:spcBef>
              <a:spcAft>
                <a:spcPts val="0"/>
              </a:spcAft>
              <a:buNone/>
              <a:defRPr sz="2000">
                <a:solidFill>
                  <a:schemeClr val="lt1"/>
                </a:solidFill>
              </a:defRPr>
            </a:lvl6pPr>
            <a:lvl7pPr lvl="6" rtl="0">
              <a:lnSpc>
                <a:spcPct val="115000"/>
              </a:lnSpc>
              <a:spcBef>
                <a:spcPts val="0"/>
              </a:spcBef>
              <a:spcAft>
                <a:spcPts val="0"/>
              </a:spcAft>
              <a:buNone/>
              <a:defRPr sz="2000">
                <a:solidFill>
                  <a:schemeClr val="lt1"/>
                </a:solidFill>
              </a:defRPr>
            </a:lvl7pPr>
            <a:lvl8pPr lvl="7" rtl="0">
              <a:lnSpc>
                <a:spcPct val="115000"/>
              </a:lnSpc>
              <a:spcBef>
                <a:spcPts val="0"/>
              </a:spcBef>
              <a:spcAft>
                <a:spcPts val="0"/>
              </a:spcAft>
              <a:buNone/>
              <a:defRPr sz="2000">
                <a:solidFill>
                  <a:schemeClr val="lt1"/>
                </a:solidFill>
              </a:defRPr>
            </a:lvl8pPr>
            <a:lvl9pPr lvl="8" rtl="0">
              <a:lnSpc>
                <a:spcPct val="115000"/>
              </a:lnSpc>
              <a:spcBef>
                <a:spcPts val="0"/>
              </a:spcBef>
              <a:spcAft>
                <a:spcPts val="0"/>
              </a:spcAft>
              <a:buNone/>
              <a:defRPr sz="2000">
                <a:solidFill>
                  <a:schemeClr val="lt1"/>
                </a:solidFill>
              </a:defRPr>
            </a:lvl9pPr>
          </a:lstStyle>
          <a:p/>
        </p:txBody>
      </p:sp>
      <p:cxnSp>
        <p:nvCxnSpPr>
          <p:cNvPr id="1568" name="Google Shape;1568;p11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69" name="Google Shape;1569;p11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cxnSp>
        <p:nvCxnSpPr>
          <p:cNvPr id="1570" name="Google Shape;1570;p11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1571" name="Google Shape;1571;p111"/>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1572" name="Google Shape;1572;p11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Red Hat Text Medium"/>
                <a:ea typeface="Red Hat Text Medium"/>
                <a:cs typeface="Red Hat Text Medium"/>
                <a:sym typeface="Red Hat Text Medium"/>
              </a:defRPr>
            </a:lvl1pPr>
            <a:lvl2pPr lvl="1" rtl="0" algn="ctr">
              <a:buNone/>
              <a:defRPr sz="600">
                <a:solidFill>
                  <a:schemeClr val="lt1"/>
                </a:solidFill>
                <a:latin typeface="Red Hat Text Medium"/>
                <a:ea typeface="Red Hat Text Medium"/>
                <a:cs typeface="Red Hat Text Medium"/>
                <a:sym typeface="Red Hat Text Medium"/>
              </a:defRPr>
            </a:lvl2pPr>
            <a:lvl3pPr lvl="2" rtl="0" algn="ctr">
              <a:buNone/>
              <a:defRPr sz="600">
                <a:solidFill>
                  <a:schemeClr val="lt1"/>
                </a:solidFill>
                <a:latin typeface="Red Hat Text Medium"/>
                <a:ea typeface="Red Hat Text Medium"/>
                <a:cs typeface="Red Hat Text Medium"/>
                <a:sym typeface="Red Hat Text Medium"/>
              </a:defRPr>
            </a:lvl3pPr>
            <a:lvl4pPr lvl="3" rtl="0" algn="ctr">
              <a:buNone/>
              <a:defRPr sz="600">
                <a:solidFill>
                  <a:schemeClr val="lt1"/>
                </a:solidFill>
                <a:latin typeface="Red Hat Text Medium"/>
                <a:ea typeface="Red Hat Text Medium"/>
                <a:cs typeface="Red Hat Text Medium"/>
                <a:sym typeface="Red Hat Text Medium"/>
              </a:defRPr>
            </a:lvl4pPr>
            <a:lvl5pPr lvl="4" rtl="0" algn="ctr">
              <a:buNone/>
              <a:defRPr sz="600">
                <a:solidFill>
                  <a:schemeClr val="lt1"/>
                </a:solidFill>
                <a:latin typeface="Red Hat Text Medium"/>
                <a:ea typeface="Red Hat Text Medium"/>
                <a:cs typeface="Red Hat Text Medium"/>
                <a:sym typeface="Red Hat Text Medium"/>
              </a:defRPr>
            </a:lvl5pPr>
            <a:lvl6pPr lvl="5" rtl="0" algn="ctr">
              <a:buNone/>
              <a:defRPr sz="600">
                <a:solidFill>
                  <a:schemeClr val="lt1"/>
                </a:solidFill>
                <a:latin typeface="Red Hat Text Medium"/>
                <a:ea typeface="Red Hat Text Medium"/>
                <a:cs typeface="Red Hat Text Medium"/>
                <a:sym typeface="Red Hat Text Medium"/>
              </a:defRPr>
            </a:lvl6pPr>
            <a:lvl7pPr lvl="6" rtl="0" algn="ctr">
              <a:buNone/>
              <a:defRPr sz="600">
                <a:solidFill>
                  <a:schemeClr val="lt1"/>
                </a:solidFill>
                <a:latin typeface="Red Hat Text Medium"/>
                <a:ea typeface="Red Hat Text Medium"/>
                <a:cs typeface="Red Hat Text Medium"/>
                <a:sym typeface="Red Hat Text Medium"/>
              </a:defRPr>
            </a:lvl7pPr>
            <a:lvl8pPr lvl="7" rtl="0" algn="ctr">
              <a:buNone/>
              <a:defRPr sz="600">
                <a:solidFill>
                  <a:schemeClr val="lt1"/>
                </a:solidFill>
                <a:latin typeface="Red Hat Text Medium"/>
                <a:ea typeface="Red Hat Text Medium"/>
                <a:cs typeface="Red Hat Text Medium"/>
                <a:sym typeface="Red Hat Text Medium"/>
              </a:defRPr>
            </a:lvl8pPr>
            <a:lvl9pPr lvl="8" rtl="0" algn="ctr">
              <a:buNone/>
              <a:defRPr sz="6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73" name="Google Shape;1573;p111"/>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lt1"/>
                </a:solidFill>
              </a:defRPr>
            </a:lvl1pPr>
            <a:lvl2pPr lvl="1" rtl="0">
              <a:lnSpc>
                <a:spcPct val="115000"/>
              </a:lnSpc>
              <a:spcBef>
                <a:spcPts val="0"/>
              </a:spcBef>
              <a:spcAft>
                <a:spcPts val="0"/>
              </a:spcAft>
              <a:buNone/>
              <a:defRPr sz="600">
                <a:solidFill>
                  <a:schemeClr val="lt1"/>
                </a:solidFill>
              </a:defRPr>
            </a:lvl2pPr>
            <a:lvl3pPr lvl="2" rtl="0">
              <a:lnSpc>
                <a:spcPct val="115000"/>
              </a:lnSpc>
              <a:spcBef>
                <a:spcPts val="0"/>
              </a:spcBef>
              <a:spcAft>
                <a:spcPts val="0"/>
              </a:spcAft>
              <a:buNone/>
              <a:defRPr sz="600">
                <a:solidFill>
                  <a:schemeClr val="lt1"/>
                </a:solidFill>
              </a:defRPr>
            </a:lvl3pPr>
            <a:lvl4pPr lvl="3" rtl="0">
              <a:lnSpc>
                <a:spcPct val="115000"/>
              </a:lnSpc>
              <a:spcBef>
                <a:spcPts val="0"/>
              </a:spcBef>
              <a:spcAft>
                <a:spcPts val="0"/>
              </a:spcAft>
              <a:buNone/>
              <a:defRPr sz="600">
                <a:solidFill>
                  <a:schemeClr val="lt1"/>
                </a:solidFill>
              </a:defRPr>
            </a:lvl4pPr>
            <a:lvl5pPr lvl="4" rtl="0">
              <a:lnSpc>
                <a:spcPct val="115000"/>
              </a:lnSpc>
              <a:spcBef>
                <a:spcPts val="0"/>
              </a:spcBef>
              <a:spcAft>
                <a:spcPts val="0"/>
              </a:spcAft>
              <a:buNone/>
              <a:defRPr sz="600">
                <a:solidFill>
                  <a:schemeClr val="lt1"/>
                </a:solidFill>
              </a:defRPr>
            </a:lvl5pPr>
            <a:lvl6pPr lvl="5" rtl="0">
              <a:lnSpc>
                <a:spcPct val="115000"/>
              </a:lnSpc>
              <a:spcBef>
                <a:spcPts val="0"/>
              </a:spcBef>
              <a:spcAft>
                <a:spcPts val="0"/>
              </a:spcAft>
              <a:buNone/>
              <a:defRPr sz="600">
                <a:solidFill>
                  <a:schemeClr val="lt1"/>
                </a:solidFill>
              </a:defRPr>
            </a:lvl6pPr>
            <a:lvl7pPr lvl="6" rtl="0">
              <a:lnSpc>
                <a:spcPct val="115000"/>
              </a:lnSpc>
              <a:spcBef>
                <a:spcPts val="0"/>
              </a:spcBef>
              <a:spcAft>
                <a:spcPts val="0"/>
              </a:spcAft>
              <a:buNone/>
              <a:defRPr sz="600">
                <a:solidFill>
                  <a:schemeClr val="lt1"/>
                </a:solidFill>
              </a:defRPr>
            </a:lvl7pPr>
            <a:lvl8pPr lvl="7" rtl="0">
              <a:lnSpc>
                <a:spcPct val="115000"/>
              </a:lnSpc>
              <a:spcBef>
                <a:spcPts val="0"/>
              </a:spcBef>
              <a:spcAft>
                <a:spcPts val="0"/>
              </a:spcAft>
              <a:buNone/>
              <a:defRPr sz="600">
                <a:solidFill>
                  <a:schemeClr val="lt1"/>
                </a:solidFill>
              </a:defRPr>
            </a:lvl8pPr>
            <a:lvl9pPr lvl="8" rtl="0">
              <a:lnSpc>
                <a:spcPct val="115000"/>
              </a:lnSpc>
              <a:spcBef>
                <a:spcPts val="0"/>
              </a:spcBef>
              <a:spcAft>
                <a:spcPts val="0"/>
              </a:spcAft>
              <a:buNone/>
              <a:defRPr sz="600">
                <a:solidFill>
                  <a:schemeClr val="lt1"/>
                </a:solidFill>
              </a:defRPr>
            </a:lvl9pPr>
          </a:lstStyle>
          <a:p/>
        </p:txBody>
      </p:sp>
      <p:sp>
        <p:nvSpPr>
          <p:cNvPr id="1574" name="Google Shape;1574;p111"/>
          <p:cNvSpPr txBox="1"/>
          <p:nvPr>
            <p:ph idx="3" type="subTitle"/>
          </p:nvPr>
        </p:nvSpPr>
        <p:spPr>
          <a:xfrm>
            <a:off x="2459625"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p:txBody>
      </p:sp>
      <p:sp>
        <p:nvSpPr>
          <p:cNvPr id="1575" name="Google Shape;1575;p111"/>
          <p:cNvSpPr txBox="1"/>
          <p:nvPr>
            <p:ph idx="4" type="subTitle"/>
          </p:nvPr>
        </p:nvSpPr>
        <p:spPr>
          <a:xfrm>
            <a:off x="4245488"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p:txBody>
      </p:sp>
      <p:sp>
        <p:nvSpPr>
          <p:cNvPr id="1576" name="Google Shape;1576;p111"/>
          <p:cNvSpPr txBox="1"/>
          <p:nvPr>
            <p:ph idx="5" type="subTitle"/>
          </p:nvPr>
        </p:nvSpPr>
        <p:spPr>
          <a:xfrm>
            <a:off x="6031350"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1577" name="Shape 1577"/>
        <p:cNvGrpSpPr/>
        <p:nvPr/>
      </p:nvGrpSpPr>
      <p:grpSpPr>
        <a:xfrm>
          <a:off x="0" y="0"/>
          <a:ext cx="0" cy="0"/>
          <a:chOff x="0" y="0"/>
          <a:chExt cx="0" cy="0"/>
        </a:xfrm>
      </p:grpSpPr>
      <p:sp>
        <p:nvSpPr>
          <p:cNvPr id="1578" name="Google Shape;1578;p112"/>
          <p:cNvSpPr txBox="1"/>
          <p:nvPr>
            <p:ph type="title"/>
          </p:nvPr>
        </p:nvSpPr>
        <p:spPr>
          <a:xfrm>
            <a:off x="663788" y="653812"/>
            <a:ext cx="7816500" cy="991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3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p:txBody>
      </p:sp>
      <p:cxnSp>
        <p:nvCxnSpPr>
          <p:cNvPr id="1579" name="Google Shape;1579;p11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80" name="Google Shape;1580;p11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1581" name="Google Shape;1581;p11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82" name="Google Shape;1582;p11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83" name="Google Shape;1583;p11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84" name="Google Shape;1584;p112"/>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585" name="Google Shape;1585;p112"/>
          <p:cNvSpPr txBox="1"/>
          <p:nvPr>
            <p:ph idx="3" type="subTitle"/>
          </p:nvPr>
        </p:nvSpPr>
        <p:spPr>
          <a:xfrm>
            <a:off x="2459625"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p:txBody>
      </p:sp>
      <p:sp>
        <p:nvSpPr>
          <p:cNvPr id="1586" name="Google Shape;1586;p112"/>
          <p:cNvSpPr txBox="1"/>
          <p:nvPr>
            <p:ph idx="4" type="subTitle"/>
          </p:nvPr>
        </p:nvSpPr>
        <p:spPr>
          <a:xfrm>
            <a:off x="4245488"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p:txBody>
      </p:sp>
      <p:sp>
        <p:nvSpPr>
          <p:cNvPr id="1587" name="Google Shape;1587;p112"/>
          <p:cNvSpPr txBox="1"/>
          <p:nvPr>
            <p:ph idx="5" type="subTitle"/>
          </p:nvPr>
        </p:nvSpPr>
        <p:spPr>
          <a:xfrm>
            <a:off x="6031350"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top, text bottom">
  <p:cSld name="CUSTOM_3_1">
    <p:spTree>
      <p:nvGrpSpPr>
        <p:cNvPr id="90" name="Shape 90"/>
        <p:cNvGrpSpPr/>
        <p:nvPr/>
      </p:nvGrpSpPr>
      <p:grpSpPr>
        <a:xfrm>
          <a:off x="0" y="0"/>
          <a:ext cx="0" cy="0"/>
          <a:chOff x="0" y="0"/>
          <a:chExt cx="0" cy="0"/>
        </a:xfrm>
      </p:grpSpPr>
      <p:sp>
        <p:nvSpPr>
          <p:cNvPr id="91" name="Google Shape;91;p1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 name="Google Shape;92;p1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12"/>
          <p:cNvSpPr txBox="1"/>
          <p:nvPr>
            <p:ph idx="1" type="subTitle"/>
          </p:nvPr>
        </p:nvSpPr>
        <p:spPr>
          <a:xfrm>
            <a:off x="826650" y="10059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94" name="Google Shape;94;p12"/>
          <p:cNvSpPr txBox="1"/>
          <p:nvPr>
            <p:ph idx="2" type="body"/>
          </p:nvPr>
        </p:nvSpPr>
        <p:spPr>
          <a:xfrm>
            <a:off x="826650" y="3909498"/>
            <a:ext cx="7490700" cy="393600"/>
          </a:xfrm>
          <a:prstGeom prst="rect">
            <a:avLst/>
          </a:prstGeom>
        </p:spPr>
        <p:txBody>
          <a:bodyPr anchorCtr="0" anchor="t" bIns="91425" lIns="91425" spcFirstLastPara="1" rIns="91425" wrap="square" tIns="91425">
            <a:noAutofit/>
          </a:bodyPr>
          <a:lstStyle>
            <a:lvl1pPr indent="-292100" lvl="0" marL="457200" rtl="0" algn="ctr">
              <a:spcBef>
                <a:spcPts val="600"/>
              </a:spcBef>
              <a:spcAft>
                <a:spcPts val="0"/>
              </a:spcAft>
              <a:buSzPts val="1000"/>
              <a:buChar char="●"/>
              <a:defRPr sz="1400"/>
            </a:lvl1pPr>
            <a:lvl2pPr indent="-292100" lvl="1" marL="914400" rtl="0" algn="ctr">
              <a:spcBef>
                <a:spcPts val="480"/>
              </a:spcBef>
              <a:spcAft>
                <a:spcPts val="0"/>
              </a:spcAft>
              <a:buSzPts val="1000"/>
              <a:buChar char="○"/>
              <a:defRPr sz="1400"/>
            </a:lvl2pPr>
            <a:lvl3pPr indent="-292100" lvl="2" marL="1371600" rtl="0" algn="ctr">
              <a:spcBef>
                <a:spcPts val="480"/>
              </a:spcBef>
              <a:spcAft>
                <a:spcPts val="0"/>
              </a:spcAft>
              <a:buSzPts val="1000"/>
              <a:buChar char="■"/>
              <a:defRPr sz="1400"/>
            </a:lvl3pPr>
            <a:lvl4pPr indent="-292100" lvl="3" marL="1828800" rtl="0" algn="ctr">
              <a:spcBef>
                <a:spcPts val="360"/>
              </a:spcBef>
              <a:spcAft>
                <a:spcPts val="0"/>
              </a:spcAft>
              <a:buSzPts val="1000"/>
              <a:buChar char="●"/>
              <a:defRPr sz="1400"/>
            </a:lvl4pPr>
            <a:lvl5pPr indent="-292100" lvl="4" marL="2286000" rtl="0" algn="ctr">
              <a:spcBef>
                <a:spcPts val="360"/>
              </a:spcBef>
              <a:spcAft>
                <a:spcPts val="0"/>
              </a:spcAft>
              <a:buSzPts val="1000"/>
              <a:buChar char="○"/>
              <a:defRPr sz="1400"/>
            </a:lvl5pPr>
            <a:lvl6pPr indent="-292100" lvl="5" marL="2743200" rtl="0" algn="ctr">
              <a:spcBef>
                <a:spcPts val="360"/>
              </a:spcBef>
              <a:spcAft>
                <a:spcPts val="0"/>
              </a:spcAft>
              <a:buSzPts val="1000"/>
              <a:buChar char="■"/>
              <a:defRPr sz="1400"/>
            </a:lvl6pPr>
            <a:lvl7pPr indent="-292100" lvl="6" marL="3200400" rtl="0" algn="ctr">
              <a:spcBef>
                <a:spcPts val="360"/>
              </a:spcBef>
              <a:spcAft>
                <a:spcPts val="0"/>
              </a:spcAft>
              <a:buSzPts val="1000"/>
              <a:buChar char="●"/>
              <a:defRPr sz="1400"/>
            </a:lvl7pPr>
            <a:lvl8pPr indent="-292100" lvl="7" marL="3657600" rtl="0" algn="ctr">
              <a:spcBef>
                <a:spcPts val="360"/>
              </a:spcBef>
              <a:spcAft>
                <a:spcPts val="0"/>
              </a:spcAft>
              <a:buSzPts val="1000"/>
              <a:buChar char="○"/>
              <a:defRPr sz="1400"/>
            </a:lvl8pPr>
            <a:lvl9pPr indent="-292100" lvl="8" marL="4114800" rtl="0" algn="ctr">
              <a:spcBef>
                <a:spcPts val="360"/>
              </a:spcBef>
              <a:spcAft>
                <a:spcPts val="0"/>
              </a:spcAft>
              <a:buSzPts val="1000"/>
              <a:buChar char="■"/>
              <a:defRPr sz="1400"/>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bg>
      <p:bgPr>
        <a:solidFill>
          <a:srgbClr val="F3F3F3">
            <a:alpha val="14530"/>
          </a:srgbClr>
        </a:solidFill>
      </p:bgPr>
    </p:bg>
    <p:spTree>
      <p:nvGrpSpPr>
        <p:cNvPr id="1588" name="Shape 1588"/>
        <p:cNvGrpSpPr/>
        <p:nvPr/>
      </p:nvGrpSpPr>
      <p:grpSpPr>
        <a:xfrm>
          <a:off x="0" y="0"/>
          <a:ext cx="0" cy="0"/>
          <a:chOff x="0" y="0"/>
          <a:chExt cx="0" cy="0"/>
        </a:xfrm>
      </p:grpSpPr>
      <p:sp>
        <p:nvSpPr>
          <p:cNvPr id="1589" name="Google Shape;1589;p11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90" name="Google Shape;1590;p11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91" name="Google Shape;1591;p113"/>
          <p:cNvSpPr txBox="1"/>
          <p:nvPr>
            <p:ph idx="1" type="subTitle"/>
          </p:nvPr>
        </p:nvSpPr>
        <p:spPr>
          <a:xfrm rot="5400000">
            <a:off x="-580225" y="581400"/>
            <a:ext cx="1497300" cy="334800"/>
          </a:xfrm>
          <a:prstGeom prst="rect">
            <a:avLst/>
          </a:prstGeom>
        </p:spPr>
        <p:txBody>
          <a:bodyPr anchorCtr="0" anchor="ctr" bIns="68575" lIns="54850"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592" name="Google Shape;1592;p11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93" name="Google Shape;1593;p11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594" name="Google Shape;1594;p11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1595" name="Google Shape;1595;p11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pic>
        <p:nvPicPr>
          <p:cNvPr id="1596" name="Google Shape;1596;p113"/>
          <p:cNvPicPr preferRelativeResize="0"/>
          <p:nvPr/>
        </p:nvPicPr>
        <p:blipFill rotWithShape="1">
          <a:blip r:embed="rId2">
            <a:alphaModFix amt="35000"/>
          </a:blip>
          <a:srcRect b="317" l="0" r="0" t="327"/>
          <a:stretch/>
        </p:blipFill>
        <p:spPr>
          <a:xfrm>
            <a:off x="8033447" y="4775825"/>
            <a:ext cx="731888" cy="171091"/>
          </a:xfrm>
          <a:prstGeom prst="rect">
            <a:avLst/>
          </a:prstGeom>
          <a:noFill/>
          <a:ln>
            <a:noFill/>
          </a:ln>
        </p:spPr>
      </p:pic>
      <p:pic>
        <p:nvPicPr>
          <p:cNvPr descr="Asset 49@3x.png" id="1597" name="Google Shape;1597;p113"/>
          <p:cNvPicPr preferRelativeResize="0"/>
          <p:nvPr/>
        </p:nvPicPr>
        <p:blipFill rotWithShape="1">
          <a:blip r:embed="rId3">
            <a:alphaModFix amt="35000"/>
          </a:blip>
          <a:srcRect b="-2569" l="-1268" r="-1022" t="-2296"/>
          <a:stretch/>
        </p:blipFill>
        <p:spPr>
          <a:xfrm>
            <a:off x="8048212" y="4326073"/>
            <a:ext cx="702372" cy="34260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598" name="Shape 1598"/>
        <p:cNvGrpSpPr/>
        <p:nvPr/>
      </p:nvGrpSpPr>
      <p:grpSpPr>
        <a:xfrm>
          <a:off x="0" y="0"/>
          <a:ext cx="0" cy="0"/>
          <a:chOff x="0" y="0"/>
          <a:chExt cx="0" cy="0"/>
        </a:xfrm>
      </p:grpSpPr>
      <p:sp>
        <p:nvSpPr>
          <p:cNvPr id="1599" name="Google Shape;1599;p11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00" name="Google Shape;1600;p11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01" name="Google Shape;1601;p1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_3">
    <p:spTree>
      <p:nvGrpSpPr>
        <p:cNvPr id="1602" name="Shape 1602"/>
        <p:cNvGrpSpPr/>
        <p:nvPr/>
      </p:nvGrpSpPr>
      <p:grpSpPr>
        <a:xfrm>
          <a:off x="0" y="0"/>
          <a:ext cx="0" cy="0"/>
          <a:chOff x="0" y="0"/>
          <a:chExt cx="0" cy="0"/>
        </a:xfrm>
      </p:grpSpPr>
      <p:sp>
        <p:nvSpPr>
          <p:cNvPr id="1603" name="Google Shape;1603;p11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04" name="Google Shape;1604;p11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605" name="Google Shape;1605;p11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606" name="Google Shape;1606;p11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07" name="Google Shape;1607;p11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608" name="Google Shape;1608;p11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609" name="Google Shape;1609;p11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10" name="Google Shape;1610;p11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27">
    <p:spTree>
      <p:nvGrpSpPr>
        <p:cNvPr id="1611" name="Shape 1611"/>
        <p:cNvGrpSpPr/>
        <p:nvPr/>
      </p:nvGrpSpPr>
      <p:grpSpPr>
        <a:xfrm>
          <a:off x="0" y="0"/>
          <a:ext cx="0" cy="0"/>
          <a:chOff x="0" y="0"/>
          <a:chExt cx="0" cy="0"/>
        </a:xfrm>
      </p:grpSpPr>
      <p:sp>
        <p:nvSpPr>
          <p:cNvPr id="1612" name="Google Shape;1612;p11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13" name="Google Shape;1613;p11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614" name="Google Shape;1614;p11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615" name="Google Shape;1615;p11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16" name="Google Shape;1616;p11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617" name="Google Shape;1617;p11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618" name="Google Shape;1618;p11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19" name="Google Shape;1619;p11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8">
    <p:spTree>
      <p:nvGrpSpPr>
        <p:cNvPr id="1620" name="Shape 1620"/>
        <p:cNvGrpSpPr/>
        <p:nvPr/>
      </p:nvGrpSpPr>
      <p:grpSpPr>
        <a:xfrm>
          <a:off x="0" y="0"/>
          <a:ext cx="0" cy="0"/>
          <a:chOff x="0" y="0"/>
          <a:chExt cx="0" cy="0"/>
        </a:xfrm>
      </p:grpSpPr>
      <p:sp>
        <p:nvSpPr>
          <p:cNvPr id="1621" name="Google Shape;1621;p11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22" name="Google Shape;1622;p11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623" name="Google Shape;1623;p11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624" name="Google Shape;1624;p11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25" name="Google Shape;1625;p11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626" name="Google Shape;1626;p11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627" name="Google Shape;1627;p11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28" name="Google Shape;1628;p11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29">
    <p:spTree>
      <p:nvGrpSpPr>
        <p:cNvPr id="1629" name="Shape 1629"/>
        <p:cNvGrpSpPr/>
        <p:nvPr/>
      </p:nvGrpSpPr>
      <p:grpSpPr>
        <a:xfrm>
          <a:off x="0" y="0"/>
          <a:ext cx="0" cy="0"/>
          <a:chOff x="0" y="0"/>
          <a:chExt cx="0" cy="0"/>
        </a:xfrm>
      </p:grpSpPr>
      <p:sp>
        <p:nvSpPr>
          <p:cNvPr id="1630" name="Google Shape;1630;p11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31" name="Google Shape;1631;p11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632" name="Google Shape;1632;p11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633" name="Google Shape;1633;p11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34" name="Google Shape;1634;p11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635" name="Google Shape;1635;p11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1636" name="Google Shape;1636;p118"/>
          <p:cNvSpPr/>
          <p:nvPr/>
        </p:nvSpPr>
        <p:spPr>
          <a:xfrm>
            <a:off x="8033460" y="4734938"/>
            <a:ext cx="731888" cy="171091"/>
          </a:xfrm>
          <a:prstGeom prst="rect">
            <a:avLst/>
          </a:prstGeom>
          <a:noFill/>
          <a:ln>
            <a:noFill/>
          </a:ln>
        </p:spPr>
      </p:sp>
      <p:sp>
        <p:nvSpPr>
          <p:cNvPr id="1637" name="Google Shape;1637;p11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30">
    <p:spTree>
      <p:nvGrpSpPr>
        <p:cNvPr id="1638" name="Shape 1638"/>
        <p:cNvGrpSpPr/>
        <p:nvPr/>
      </p:nvGrpSpPr>
      <p:grpSpPr>
        <a:xfrm>
          <a:off x="0" y="0"/>
          <a:ext cx="0" cy="0"/>
          <a:chOff x="0" y="0"/>
          <a:chExt cx="0" cy="0"/>
        </a:xfrm>
      </p:grpSpPr>
      <p:sp>
        <p:nvSpPr>
          <p:cNvPr id="1639" name="Google Shape;1639;p11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40" name="Google Shape;1640;p11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641" name="Google Shape;1641;p11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642" name="Google Shape;1642;p11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43" name="Google Shape;1643;p11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644" name="Google Shape;1644;p11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645" name="Google Shape;1645;p11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46" name="Google Shape;1646;p11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CUSTOM_5">
    <p:spTree>
      <p:nvGrpSpPr>
        <p:cNvPr id="1647" name="Shape 1647"/>
        <p:cNvGrpSpPr/>
        <p:nvPr/>
      </p:nvGrpSpPr>
      <p:grpSpPr>
        <a:xfrm>
          <a:off x="0" y="0"/>
          <a:ext cx="0" cy="0"/>
          <a:chOff x="0" y="0"/>
          <a:chExt cx="0" cy="0"/>
        </a:xfrm>
      </p:grpSpPr>
      <p:sp>
        <p:nvSpPr>
          <p:cNvPr id="1648" name="Google Shape;1648;p120"/>
          <p:cNvSpPr txBox="1"/>
          <p:nvPr>
            <p:ph type="title"/>
          </p:nvPr>
        </p:nvSpPr>
        <p:spPr>
          <a:xfrm>
            <a:off x="826650" y="1704884"/>
            <a:ext cx="7490700" cy="1063200"/>
          </a:xfrm>
          <a:prstGeom prst="rect">
            <a:avLst/>
          </a:prstGeom>
        </p:spPr>
        <p:txBody>
          <a:bodyPr anchorCtr="0" anchor="ctr" bIns="0" lIns="0" spcFirstLastPara="1" rIns="0" wrap="square" tIns="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9" name="Google Shape;1649;p120"/>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50" name="Shape 1650"/>
        <p:cNvGrpSpPr/>
        <p:nvPr/>
      </p:nvGrpSpPr>
      <p:grpSpPr>
        <a:xfrm>
          <a:off x="0" y="0"/>
          <a:ext cx="0" cy="0"/>
          <a:chOff x="0" y="0"/>
          <a:chExt cx="0" cy="0"/>
        </a:xfrm>
      </p:grpSpPr>
      <p:sp>
        <p:nvSpPr>
          <p:cNvPr id="1651" name="Google Shape;1651;p121"/>
          <p:cNvSpPr txBox="1"/>
          <p:nvPr>
            <p:ph type="title"/>
          </p:nvPr>
        </p:nvSpPr>
        <p:spPr>
          <a:xfrm>
            <a:off x="311700" y="2150850"/>
            <a:ext cx="8520600" cy="8418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52" name="Google Shape;1652;p1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31">
    <p:spTree>
      <p:nvGrpSpPr>
        <p:cNvPr id="1653" name="Shape 1653"/>
        <p:cNvGrpSpPr/>
        <p:nvPr/>
      </p:nvGrpSpPr>
      <p:grpSpPr>
        <a:xfrm>
          <a:off x="0" y="0"/>
          <a:ext cx="0" cy="0"/>
          <a:chOff x="0" y="0"/>
          <a:chExt cx="0" cy="0"/>
        </a:xfrm>
      </p:grpSpPr>
      <p:sp>
        <p:nvSpPr>
          <p:cNvPr id="1654" name="Google Shape;1654;p12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55" name="Google Shape;1655;p12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656" name="Google Shape;1656;p12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657" name="Google Shape;1657;p12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58" name="Google Shape;1658;p12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659" name="Google Shape;1659;p12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1660" name="Google Shape;1660;p122"/>
          <p:cNvSpPr/>
          <p:nvPr/>
        </p:nvSpPr>
        <p:spPr>
          <a:xfrm>
            <a:off x="8033460" y="4734938"/>
            <a:ext cx="731888" cy="171091"/>
          </a:xfrm>
          <a:prstGeom prst="rect">
            <a:avLst/>
          </a:prstGeom>
          <a:noFill/>
          <a:ln>
            <a:noFill/>
          </a:ln>
        </p:spPr>
      </p:sp>
      <p:sp>
        <p:nvSpPr>
          <p:cNvPr id="1661" name="Google Shape;1661;p12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logos bottom">
  <p:cSld name="CUSTOM_3_1_1">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1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 name="Google Shape;97;p1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3"/>
          <p:cNvSpPr txBox="1"/>
          <p:nvPr>
            <p:ph idx="1" type="subTitle"/>
          </p:nvPr>
        </p:nvSpPr>
        <p:spPr>
          <a:xfrm>
            <a:off x="826650" y="10059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99" name="Google Shape;99;p13"/>
          <p:cNvSpPr txBox="1"/>
          <p:nvPr>
            <p:ph idx="2" type="body"/>
          </p:nvPr>
        </p:nvSpPr>
        <p:spPr>
          <a:xfrm>
            <a:off x="826650" y="1512056"/>
            <a:ext cx="7490700" cy="879300"/>
          </a:xfrm>
          <a:prstGeom prst="rect">
            <a:avLst/>
          </a:prstGeom>
        </p:spPr>
        <p:txBody>
          <a:bodyPr anchorCtr="0" anchor="b" bIns="91425" lIns="91425" spcFirstLastPara="1" rIns="91425" wrap="square" tIns="91425">
            <a:noAutofit/>
          </a:bodyPr>
          <a:lstStyle>
            <a:lvl1pPr indent="-292100" lvl="0" marL="457200" rtl="0" algn="ctr">
              <a:spcBef>
                <a:spcPts val="600"/>
              </a:spcBef>
              <a:spcAft>
                <a:spcPts val="0"/>
              </a:spcAft>
              <a:buSzPts val="1000"/>
              <a:buChar char="●"/>
              <a:defRPr sz="1400"/>
            </a:lvl1pPr>
            <a:lvl2pPr indent="-292100" lvl="1" marL="914400" rtl="0" algn="ctr">
              <a:spcBef>
                <a:spcPts val="480"/>
              </a:spcBef>
              <a:spcAft>
                <a:spcPts val="0"/>
              </a:spcAft>
              <a:buSzPts val="1000"/>
              <a:buChar char="○"/>
              <a:defRPr sz="1400"/>
            </a:lvl2pPr>
            <a:lvl3pPr indent="-292100" lvl="2" marL="1371600" rtl="0" algn="ctr">
              <a:spcBef>
                <a:spcPts val="480"/>
              </a:spcBef>
              <a:spcAft>
                <a:spcPts val="0"/>
              </a:spcAft>
              <a:buSzPts val="1000"/>
              <a:buChar char="■"/>
              <a:defRPr sz="1400"/>
            </a:lvl3pPr>
            <a:lvl4pPr indent="-292100" lvl="3" marL="1828800" rtl="0" algn="ctr">
              <a:spcBef>
                <a:spcPts val="360"/>
              </a:spcBef>
              <a:spcAft>
                <a:spcPts val="0"/>
              </a:spcAft>
              <a:buSzPts val="1000"/>
              <a:buChar char="●"/>
              <a:defRPr sz="1400"/>
            </a:lvl4pPr>
            <a:lvl5pPr indent="-292100" lvl="4" marL="2286000" rtl="0" algn="ctr">
              <a:spcBef>
                <a:spcPts val="360"/>
              </a:spcBef>
              <a:spcAft>
                <a:spcPts val="0"/>
              </a:spcAft>
              <a:buSzPts val="1000"/>
              <a:buChar char="○"/>
              <a:defRPr sz="1400"/>
            </a:lvl5pPr>
            <a:lvl6pPr indent="-292100" lvl="5" marL="2743200" rtl="0" algn="ctr">
              <a:spcBef>
                <a:spcPts val="360"/>
              </a:spcBef>
              <a:spcAft>
                <a:spcPts val="0"/>
              </a:spcAft>
              <a:buSzPts val="1000"/>
              <a:buChar char="■"/>
              <a:defRPr sz="1400"/>
            </a:lvl6pPr>
            <a:lvl7pPr indent="-292100" lvl="6" marL="3200400" rtl="0" algn="ctr">
              <a:spcBef>
                <a:spcPts val="360"/>
              </a:spcBef>
              <a:spcAft>
                <a:spcPts val="0"/>
              </a:spcAft>
              <a:buSzPts val="1000"/>
              <a:buChar char="●"/>
              <a:defRPr sz="1400"/>
            </a:lvl7pPr>
            <a:lvl8pPr indent="-292100" lvl="7" marL="3657600" rtl="0" algn="ctr">
              <a:spcBef>
                <a:spcPts val="360"/>
              </a:spcBef>
              <a:spcAft>
                <a:spcPts val="0"/>
              </a:spcAft>
              <a:buSzPts val="1000"/>
              <a:buChar char="○"/>
              <a:defRPr sz="1400"/>
            </a:lvl8pPr>
            <a:lvl9pPr indent="-292100" lvl="8" marL="4114800" rtl="0" algn="ctr">
              <a:spcBef>
                <a:spcPts val="360"/>
              </a:spcBef>
              <a:spcAft>
                <a:spcPts val="0"/>
              </a:spcAft>
              <a:buSzPts val="1000"/>
              <a:buChar char="■"/>
              <a:defRPr sz="14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32">
    <p:spTree>
      <p:nvGrpSpPr>
        <p:cNvPr id="1662" name="Shape 1662"/>
        <p:cNvGrpSpPr/>
        <p:nvPr/>
      </p:nvGrpSpPr>
      <p:grpSpPr>
        <a:xfrm>
          <a:off x="0" y="0"/>
          <a:ext cx="0" cy="0"/>
          <a:chOff x="0" y="0"/>
          <a:chExt cx="0" cy="0"/>
        </a:xfrm>
      </p:grpSpPr>
      <p:sp>
        <p:nvSpPr>
          <p:cNvPr id="1663" name="Google Shape;1663;p12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64" name="Google Shape;1664;p12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665" name="Google Shape;1665;p12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666" name="Google Shape;1666;p12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67" name="Google Shape;1667;p12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668" name="Google Shape;1668;p12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1669" name="Google Shape;1669;p123"/>
          <p:cNvSpPr/>
          <p:nvPr/>
        </p:nvSpPr>
        <p:spPr>
          <a:xfrm>
            <a:off x="8033460" y="4734938"/>
            <a:ext cx="731888" cy="171091"/>
          </a:xfrm>
          <a:prstGeom prst="rect">
            <a:avLst/>
          </a:prstGeom>
          <a:noFill/>
          <a:ln>
            <a:noFill/>
          </a:ln>
        </p:spPr>
      </p:sp>
      <p:sp>
        <p:nvSpPr>
          <p:cNvPr id="1670" name="Google Shape;1670;p12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2_4">
    <p:bg>
      <p:bgPr>
        <a:solidFill>
          <a:srgbClr val="002332"/>
        </a:solidFill>
      </p:bgPr>
    </p:bg>
    <p:spTree>
      <p:nvGrpSpPr>
        <p:cNvPr id="1671" name="Shape 1671"/>
        <p:cNvGrpSpPr/>
        <p:nvPr/>
      </p:nvGrpSpPr>
      <p:grpSpPr>
        <a:xfrm>
          <a:off x="0" y="0"/>
          <a:ext cx="0" cy="0"/>
          <a:chOff x="0" y="0"/>
          <a:chExt cx="0" cy="0"/>
        </a:xfrm>
      </p:grpSpPr>
      <p:sp>
        <p:nvSpPr>
          <p:cNvPr id="1672" name="Google Shape;1672;p12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F0AB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73" name="Google Shape;1673;p12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674" name="Google Shape;1674;p12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675" name="Google Shape;1675;p12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76" name="Google Shape;1676;p12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677" name="Google Shape;1677;p12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FFFFFF"/>
                </a:solidFill>
                <a:latin typeface="Overpass"/>
                <a:ea typeface="Overpass"/>
                <a:cs typeface="Overpass"/>
                <a:sym typeface="Overpass"/>
              </a:rPr>
              <a:t>CONFIDENTIAL </a:t>
            </a:r>
            <a:r>
              <a:rPr lang="en" sz="500">
                <a:solidFill>
                  <a:srgbClr val="FFFFFF"/>
                </a:solidFill>
                <a:latin typeface="Overpass Light"/>
                <a:ea typeface="Overpass Light"/>
                <a:cs typeface="Overpass Light"/>
                <a:sym typeface="Overpass Light"/>
              </a:rPr>
              <a:t>Designator</a:t>
            </a:r>
            <a:endParaRPr sz="500">
              <a:solidFill>
                <a:srgbClr val="FFFFFF"/>
              </a:solidFill>
              <a:latin typeface="Overpass Light"/>
              <a:ea typeface="Overpass Light"/>
              <a:cs typeface="Overpass Light"/>
              <a:sym typeface="Overpass Light"/>
            </a:endParaRPr>
          </a:p>
        </p:txBody>
      </p:sp>
      <p:sp>
        <p:nvSpPr>
          <p:cNvPr id="1678" name="Google Shape;1678;p12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pic>
        <p:nvPicPr>
          <p:cNvPr id="1679" name="Google Shape;1679;p124"/>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p:cSld name="CUSTOM_4_33">
    <p:spTree>
      <p:nvGrpSpPr>
        <p:cNvPr id="1680" name="Shape 1680"/>
        <p:cNvGrpSpPr/>
        <p:nvPr/>
      </p:nvGrpSpPr>
      <p:grpSpPr>
        <a:xfrm>
          <a:off x="0" y="0"/>
          <a:ext cx="0" cy="0"/>
          <a:chOff x="0" y="0"/>
          <a:chExt cx="0" cy="0"/>
        </a:xfrm>
      </p:grpSpPr>
      <p:sp>
        <p:nvSpPr>
          <p:cNvPr id="1681" name="Google Shape;1681;p12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82" name="Google Shape;1682;p12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683" name="Google Shape;1683;p12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684" name="Google Shape;1684;p12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85" name="Google Shape;1685;p12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686" name="Google Shape;1686;p12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687" name="Google Shape;1687;p12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88" name="Google Shape;1688;p12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9">
  <p:cSld name="CUSTOM_4_34">
    <p:spTree>
      <p:nvGrpSpPr>
        <p:cNvPr id="1689" name="Shape 1689"/>
        <p:cNvGrpSpPr/>
        <p:nvPr/>
      </p:nvGrpSpPr>
      <p:grpSpPr>
        <a:xfrm>
          <a:off x="0" y="0"/>
          <a:ext cx="0" cy="0"/>
          <a:chOff x="0" y="0"/>
          <a:chExt cx="0" cy="0"/>
        </a:xfrm>
      </p:grpSpPr>
      <p:sp>
        <p:nvSpPr>
          <p:cNvPr id="1690" name="Google Shape;1690;p12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91" name="Google Shape;1691;p12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692" name="Google Shape;1692;p12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693" name="Google Shape;1693;p12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1694" name="Google Shape;1694;p12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95" name="Google Shape;1695;p12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0">
  <p:cSld name="CUSTOM_4_35">
    <p:spTree>
      <p:nvGrpSpPr>
        <p:cNvPr id="1696" name="Shape 1696"/>
        <p:cNvGrpSpPr/>
        <p:nvPr/>
      </p:nvGrpSpPr>
      <p:grpSpPr>
        <a:xfrm>
          <a:off x="0" y="0"/>
          <a:ext cx="0" cy="0"/>
          <a:chOff x="0" y="0"/>
          <a:chExt cx="0" cy="0"/>
        </a:xfrm>
      </p:grpSpPr>
      <p:sp>
        <p:nvSpPr>
          <p:cNvPr id="1697" name="Google Shape;1697;p12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98" name="Google Shape;1698;p12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699" name="Google Shape;1699;p12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700" name="Google Shape;1700;p12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01" name="Google Shape;1701;p12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702" name="Google Shape;1702;p12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703" name="Google Shape;1703;p12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04" name="Google Shape;1704;p12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2">
  <p:cSld name="CUSTOM_4_2_5">
    <p:spTree>
      <p:nvGrpSpPr>
        <p:cNvPr id="1705" name="Shape 1705"/>
        <p:cNvGrpSpPr/>
        <p:nvPr/>
      </p:nvGrpSpPr>
      <p:grpSpPr>
        <a:xfrm>
          <a:off x="0" y="0"/>
          <a:ext cx="0" cy="0"/>
          <a:chOff x="0" y="0"/>
          <a:chExt cx="0" cy="0"/>
        </a:xfrm>
      </p:grpSpPr>
      <p:sp>
        <p:nvSpPr>
          <p:cNvPr id="1706" name="Google Shape;1706;p12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707" name="Google Shape;1707;p12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708" name="Google Shape;1708;p12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709" name="Google Shape;1709;p12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10" name="Google Shape;1710;p12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711" name="Google Shape;1711;p12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712" name="Google Shape;1712;p12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13" name="Google Shape;1713;p12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1">
  <p:cSld name="CUSTOM_4_1_2">
    <p:spTree>
      <p:nvGrpSpPr>
        <p:cNvPr id="1714" name="Shape 1714"/>
        <p:cNvGrpSpPr/>
        <p:nvPr/>
      </p:nvGrpSpPr>
      <p:grpSpPr>
        <a:xfrm>
          <a:off x="0" y="0"/>
          <a:ext cx="0" cy="0"/>
          <a:chOff x="0" y="0"/>
          <a:chExt cx="0" cy="0"/>
        </a:xfrm>
      </p:grpSpPr>
      <p:cxnSp>
        <p:nvCxnSpPr>
          <p:cNvPr id="1715" name="Google Shape;1715;p129"/>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cxnSp>
        <p:nvCxnSpPr>
          <p:cNvPr id="1716" name="Google Shape;1716;p129"/>
          <p:cNvCxnSpPr/>
          <p:nvPr/>
        </p:nvCxnSpPr>
        <p:spPr>
          <a:xfrm rot="10800000">
            <a:off x="335825" y="4801200"/>
            <a:ext cx="0" cy="342300"/>
          </a:xfrm>
          <a:prstGeom prst="straightConnector1">
            <a:avLst/>
          </a:prstGeom>
          <a:noFill/>
          <a:ln cap="flat" cmpd="sng" w="9525">
            <a:solidFill>
              <a:srgbClr val="EE0000"/>
            </a:solidFill>
            <a:prstDash val="solid"/>
            <a:round/>
            <a:headEnd len="sm" w="sm" type="none"/>
            <a:tailEnd len="sm" w="sm" type="none"/>
          </a:ln>
        </p:spPr>
      </p:cxnSp>
      <p:pic>
        <p:nvPicPr>
          <p:cNvPr id="1717" name="Google Shape;1717;p129"/>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3">
  <p:cSld name="CUSTOM_4_1_3">
    <p:spTree>
      <p:nvGrpSpPr>
        <p:cNvPr id="1718" name="Shape 1718"/>
        <p:cNvGrpSpPr/>
        <p:nvPr/>
      </p:nvGrpSpPr>
      <p:grpSpPr>
        <a:xfrm>
          <a:off x="0" y="0"/>
          <a:ext cx="0" cy="0"/>
          <a:chOff x="0" y="0"/>
          <a:chExt cx="0" cy="0"/>
        </a:xfrm>
      </p:grpSpPr>
      <p:sp>
        <p:nvSpPr>
          <p:cNvPr id="1719" name="Google Shape;1719;p130"/>
          <p:cNvSpPr txBox="1"/>
          <p:nvPr>
            <p:ph type="title"/>
          </p:nvPr>
        </p:nvSpPr>
        <p:spPr>
          <a:xfrm>
            <a:off x="1314450" y="709500"/>
            <a:ext cx="6515100" cy="7260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720" name="Google Shape;1720;p130"/>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721" name="Google Shape;1721;p130"/>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722" name="Google Shape;1722;p130"/>
          <p:cNvCxnSpPr/>
          <p:nvPr/>
        </p:nvCxnSpPr>
        <p:spPr>
          <a:xfrm rot="10800000">
            <a:off x="335825" y="4801200"/>
            <a:ext cx="0" cy="342300"/>
          </a:xfrm>
          <a:prstGeom prst="straightConnector1">
            <a:avLst/>
          </a:prstGeom>
          <a:noFill/>
          <a:ln cap="flat" cmpd="sng" w="9525">
            <a:solidFill>
              <a:srgbClr val="EE0000"/>
            </a:solidFill>
            <a:prstDash val="solid"/>
            <a:round/>
            <a:headEnd len="sm" w="sm" type="none"/>
            <a:tailEnd len="sm" w="sm" type="none"/>
          </a:ln>
        </p:spPr>
      </p:cxnSp>
      <p:pic>
        <p:nvPicPr>
          <p:cNvPr id="1723" name="Google Shape;1723;p130"/>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1">
  <p:cSld name="CUSTOM_4_8_1">
    <p:spTree>
      <p:nvGrpSpPr>
        <p:cNvPr id="1724" name="Shape 1724"/>
        <p:cNvGrpSpPr/>
        <p:nvPr/>
      </p:nvGrpSpPr>
      <p:grpSpPr>
        <a:xfrm>
          <a:off x="0" y="0"/>
          <a:ext cx="0" cy="0"/>
          <a:chOff x="0" y="0"/>
          <a:chExt cx="0" cy="0"/>
        </a:xfrm>
      </p:grpSpPr>
      <p:sp>
        <p:nvSpPr>
          <p:cNvPr id="1725" name="Google Shape;1725;p131"/>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726" name="Google Shape;1726;p131"/>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727" name="Google Shape;1727;p131"/>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728" name="Google Shape;1728;p131"/>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pic>
        <p:nvPicPr>
          <p:cNvPr id="1729" name="Google Shape;1729;p13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30" name="Google Shape;1730;p131"/>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2">
  <p:cSld name="CUSTOM_4_8_2">
    <p:spTree>
      <p:nvGrpSpPr>
        <p:cNvPr id="1731" name="Shape 1731"/>
        <p:cNvGrpSpPr/>
        <p:nvPr/>
      </p:nvGrpSpPr>
      <p:grpSpPr>
        <a:xfrm>
          <a:off x="0" y="0"/>
          <a:ext cx="0" cy="0"/>
          <a:chOff x="0" y="0"/>
          <a:chExt cx="0" cy="0"/>
        </a:xfrm>
      </p:grpSpPr>
      <p:sp>
        <p:nvSpPr>
          <p:cNvPr id="1732" name="Google Shape;1732;p132"/>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733" name="Google Shape;1733;p132"/>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734" name="Google Shape;1734;p132"/>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735" name="Google Shape;1735;p132"/>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pic>
        <p:nvPicPr>
          <p:cNvPr id="1736" name="Google Shape;1736;p13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37" name="Google Shape;1737;p132"/>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top, text bottom">
  <p:cSld name="CUSTOM_3_1_1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1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 name="Google Shape;102;p1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4"/>
          <p:cNvSpPr txBox="1"/>
          <p:nvPr>
            <p:ph idx="1" type="subTitle"/>
          </p:nvPr>
        </p:nvSpPr>
        <p:spPr>
          <a:xfrm>
            <a:off x="826650" y="10059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04" name="Google Shape;104;p14"/>
          <p:cNvSpPr txBox="1"/>
          <p:nvPr>
            <p:ph idx="2" type="body"/>
          </p:nvPr>
        </p:nvSpPr>
        <p:spPr>
          <a:xfrm>
            <a:off x="826650" y="3738063"/>
            <a:ext cx="7490700" cy="715800"/>
          </a:xfrm>
          <a:prstGeom prst="rect">
            <a:avLst/>
          </a:prstGeom>
        </p:spPr>
        <p:txBody>
          <a:bodyPr anchorCtr="0" anchor="t" bIns="91425" lIns="91425" spcFirstLastPara="1" rIns="91425" wrap="square" tIns="91425">
            <a:noAutofit/>
          </a:bodyPr>
          <a:lstStyle>
            <a:lvl1pPr indent="-292100" lvl="0" marL="457200" rtl="0" algn="ctr">
              <a:spcBef>
                <a:spcPts val="600"/>
              </a:spcBef>
              <a:spcAft>
                <a:spcPts val="0"/>
              </a:spcAft>
              <a:buSzPts val="1000"/>
              <a:buChar char="●"/>
              <a:defRPr sz="1400"/>
            </a:lvl1pPr>
            <a:lvl2pPr indent="-292100" lvl="1" marL="914400" rtl="0" algn="ctr">
              <a:spcBef>
                <a:spcPts val="480"/>
              </a:spcBef>
              <a:spcAft>
                <a:spcPts val="0"/>
              </a:spcAft>
              <a:buSzPts val="1000"/>
              <a:buChar char="○"/>
              <a:defRPr sz="1400"/>
            </a:lvl2pPr>
            <a:lvl3pPr indent="-292100" lvl="2" marL="1371600" rtl="0" algn="ctr">
              <a:spcBef>
                <a:spcPts val="480"/>
              </a:spcBef>
              <a:spcAft>
                <a:spcPts val="0"/>
              </a:spcAft>
              <a:buSzPts val="1000"/>
              <a:buChar char="■"/>
              <a:defRPr sz="1400"/>
            </a:lvl3pPr>
            <a:lvl4pPr indent="-292100" lvl="3" marL="1828800" rtl="0" algn="ctr">
              <a:spcBef>
                <a:spcPts val="360"/>
              </a:spcBef>
              <a:spcAft>
                <a:spcPts val="0"/>
              </a:spcAft>
              <a:buSzPts val="1000"/>
              <a:buChar char="●"/>
              <a:defRPr sz="1400"/>
            </a:lvl4pPr>
            <a:lvl5pPr indent="-292100" lvl="4" marL="2286000" rtl="0" algn="ctr">
              <a:spcBef>
                <a:spcPts val="360"/>
              </a:spcBef>
              <a:spcAft>
                <a:spcPts val="0"/>
              </a:spcAft>
              <a:buSzPts val="1000"/>
              <a:buChar char="○"/>
              <a:defRPr sz="1400"/>
            </a:lvl5pPr>
            <a:lvl6pPr indent="-292100" lvl="5" marL="2743200" rtl="0" algn="ctr">
              <a:spcBef>
                <a:spcPts val="360"/>
              </a:spcBef>
              <a:spcAft>
                <a:spcPts val="0"/>
              </a:spcAft>
              <a:buSzPts val="1000"/>
              <a:buChar char="■"/>
              <a:defRPr sz="1400"/>
            </a:lvl6pPr>
            <a:lvl7pPr indent="-292100" lvl="6" marL="3200400" rtl="0" algn="ctr">
              <a:spcBef>
                <a:spcPts val="360"/>
              </a:spcBef>
              <a:spcAft>
                <a:spcPts val="0"/>
              </a:spcAft>
              <a:buSzPts val="1000"/>
              <a:buChar char="●"/>
              <a:defRPr sz="1400"/>
            </a:lvl7pPr>
            <a:lvl8pPr indent="-292100" lvl="7" marL="3657600" rtl="0" algn="ctr">
              <a:spcBef>
                <a:spcPts val="360"/>
              </a:spcBef>
              <a:spcAft>
                <a:spcPts val="0"/>
              </a:spcAft>
              <a:buSzPts val="1000"/>
              <a:buChar char="○"/>
              <a:defRPr sz="1400"/>
            </a:lvl8pPr>
            <a:lvl9pPr indent="-292100" lvl="8" marL="4114800" rtl="0" algn="ctr">
              <a:spcBef>
                <a:spcPts val="360"/>
              </a:spcBef>
              <a:spcAft>
                <a:spcPts val="0"/>
              </a:spcAft>
              <a:buSzPts val="1000"/>
              <a:buChar char="■"/>
              <a:defRPr sz="14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1">
  <p:cSld name="CUSTOM_4_36">
    <p:spTree>
      <p:nvGrpSpPr>
        <p:cNvPr id="1738" name="Shape 1738"/>
        <p:cNvGrpSpPr/>
        <p:nvPr/>
      </p:nvGrpSpPr>
      <p:grpSpPr>
        <a:xfrm>
          <a:off x="0" y="0"/>
          <a:ext cx="0" cy="0"/>
          <a:chOff x="0" y="0"/>
          <a:chExt cx="0" cy="0"/>
        </a:xfrm>
      </p:grpSpPr>
      <p:sp>
        <p:nvSpPr>
          <p:cNvPr id="1739" name="Google Shape;1739;p133"/>
          <p:cNvSpPr txBox="1"/>
          <p:nvPr>
            <p:ph type="title"/>
          </p:nvPr>
        </p:nvSpPr>
        <p:spPr>
          <a:xfrm>
            <a:off x="1314450" y="709500"/>
            <a:ext cx="6515100" cy="7260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740" name="Google Shape;1740;p133"/>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741" name="Google Shape;1741;p133"/>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742" name="Google Shape;1742;p133"/>
          <p:cNvCxnSpPr/>
          <p:nvPr/>
        </p:nvCxnSpPr>
        <p:spPr>
          <a:xfrm rot="10800000">
            <a:off x="335825" y="4801200"/>
            <a:ext cx="0" cy="342300"/>
          </a:xfrm>
          <a:prstGeom prst="straightConnector1">
            <a:avLst/>
          </a:prstGeom>
          <a:noFill/>
          <a:ln cap="flat" cmpd="sng" w="9525">
            <a:solidFill>
              <a:srgbClr val="EE0000"/>
            </a:solidFill>
            <a:prstDash val="solid"/>
            <a:round/>
            <a:headEnd len="sm" w="sm" type="none"/>
            <a:tailEnd len="sm" w="sm" type="none"/>
          </a:ln>
        </p:spPr>
      </p:cxnSp>
      <p:pic>
        <p:nvPicPr>
          <p:cNvPr id="1743" name="Google Shape;1743;p133"/>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2">
  <p:cSld name="CUSTOM_4_37">
    <p:spTree>
      <p:nvGrpSpPr>
        <p:cNvPr id="1744" name="Shape 1744"/>
        <p:cNvGrpSpPr/>
        <p:nvPr/>
      </p:nvGrpSpPr>
      <p:grpSpPr>
        <a:xfrm>
          <a:off x="0" y="0"/>
          <a:ext cx="0" cy="0"/>
          <a:chOff x="0" y="0"/>
          <a:chExt cx="0" cy="0"/>
        </a:xfrm>
      </p:grpSpPr>
      <p:sp>
        <p:nvSpPr>
          <p:cNvPr id="1745" name="Google Shape;1745;p13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746" name="Google Shape;1746;p13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747" name="Google Shape;1747;p13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748" name="Google Shape;1748;p13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49" name="Google Shape;1749;p13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750" name="Google Shape;1750;p13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751" name="Google Shape;1751;p13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52" name="Google Shape;1752;p13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3">
  <p:cSld name="CUSTOM_4_38">
    <p:spTree>
      <p:nvGrpSpPr>
        <p:cNvPr id="1753" name="Shape 1753"/>
        <p:cNvGrpSpPr/>
        <p:nvPr/>
      </p:nvGrpSpPr>
      <p:grpSpPr>
        <a:xfrm>
          <a:off x="0" y="0"/>
          <a:ext cx="0" cy="0"/>
          <a:chOff x="0" y="0"/>
          <a:chExt cx="0" cy="0"/>
        </a:xfrm>
      </p:grpSpPr>
      <p:sp>
        <p:nvSpPr>
          <p:cNvPr id="1754" name="Google Shape;1754;p13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755" name="Google Shape;1755;p13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756" name="Google Shape;1756;p13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757" name="Google Shape;1757;p13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58" name="Google Shape;1758;p13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759" name="Google Shape;1759;p13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60" name="Google Shape;1760;p13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2 1">
  <p:cSld name="CUSTOM_4_22_1">
    <p:spTree>
      <p:nvGrpSpPr>
        <p:cNvPr id="1761" name="Shape 1761"/>
        <p:cNvGrpSpPr/>
        <p:nvPr/>
      </p:nvGrpSpPr>
      <p:grpSpPr>
        <a:xfrm>
          <a:off x="0" y="0"/>
          <a:ext cx="0" cy="0"/>
          <a:chOff x="0" y="0"/>
          <a:chExt cx="0" cy="0"/>
        </a:xfrm>
      </p:grpSpPr>
      <p:cxnSp>
        <p:nvCxnSpPr>
          <p:cNvPr id="1762" name="Google Shape;1762;p13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763" name="Google Shape;1763;p13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764" name="Google Shape;1764;p13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65" name="Google Shape;1765;p13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1766" name="Shape 1766"/>
        <p:cNvGrpSpPr/>
        <p:nvPr/>
      </p:nvGrpSpPr>
      <p:grpSpPr>
        <a:xfrm>
          <a:off x="0" y="0"/>
          <a:ext cx="0" cy="0"/>
          <a:chOff x="0" y="0"/>
          <a:chExt cx="0" cy="0"/>
        </a:xfrm>
      </p:grpSpPr>
      <p:sp>
        <p:nvSpPr>
          <p:cNvPr id="1767" name="Google Shape;1767;p137"/>
          <p:cNvSpPr txBox="1"/>
          <p:nvPr>
            <p:ph idx="10" type="dt"/>
          </p:nvPr>
        </p:nvSpPr>
        <p:spPr>
          <a:xfrm>
            <a:off x="628650" y="4767263"/>
            <a:ext cx="2057400" cy="2739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sz="700"/>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1768" name="Google Shape;1768;p137"/>
          <p:cNvSpPr txBox="1"/>
          <p:nvPr>
            <p:ph idx="11" type="ftr"/>
          </p:nvPr>
        </p:nvSpPr>
        <p:spPr>
          <a:xfrm>
            <a:off x="3028950" y="4767263"/>
            <a:ext cx="3086100" cy="2739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sz="700"/>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1769" name="Google Shape;1769;p137"/>
          <p:cNvSpPr txBox="1"/>
          <p:nvPr>
            <p:ph idx="12" type="sldNum"/>
          </p:nvPr>
        </p:nvSpPr>
        <p:spPr>
          <a:xfrm>
            <a:off x="6457950" y="4767263"/>
            <a:ext cx="2057400" cy="273900"/>
          </a:xfrm>
          <a:prstGeom prst="rect">
            <a:avLst/>
          </a:prstGeom>
          <a:noFill/>
          <a:ln>
            <a:noFill/>
          </a:ln>
        </p:spPr>
        <p:txBody>
          <a:bodyPr anchorCtr="0" anchor="ctr" bIns="22850" lIns="45725" spcFirstLastPara="1" rIns="45725" wrap="square" tIns="22850">
            <a:noAutofit/>
          </a:bodyPr>
          <a:lstStyle>
            <a:lvl1pPr indent="0" lvl="0" marL="0" rtl="0" algn="r">
              <a:spcBef>
                <a:spcPts val="0"/>
              </a:spcBef>
              <a:spcAft>
                <a:spcPts val="0"/>
              </a:spcAft>
              <a:buNone/>
              <a:defRPr sz="700"/>
            </a:lvl1pPr>
            <a:lvl2pPr indent="0" lvl="1" marL="0" rtl="0" algn="r">
              <a:spcBef>
                <a:spcPts val="0"/>
              </a:spcBef>
              <a:spcAft>
                <a:spcPts val="0"/>
              </a:spcAft>
              <a:buNone/>
              <a:defRPr sz="700"/>
            </a:lvl2pPr>
            <a:lvl3pPr indent="0" lvl="2" marL="0" rtl="0" algn="r">
              <a:spcBef>
                <a:spcPts val="0"/>
              </a:spcBef>
              <a:spcAft>
                <a:spcPts val="0"/>
              </a:spcAft>
              <a:buNone/>
              <a:defRPr sz="700"/>
            </a:lvl3pPr>
            <a:lvl4pPr indent="0" lvl="3" marL="0" rtl="0" algn="r">
              <a:spcBef>
                <a:spcPts val="0"/>
              </a:spcBef>
              <a:spcAft>
                <a:spcPts val="0"/>
              </a:spcAft>
              <a:buNone/>
              <a:defRPr sz="700"/>
            </a:lvl4pPr>
            <a:lvl5pPr indent="0" lvl="4" marL="0" rtl="0" algn="r">
              <a:spcBef>
                <a:spcPts val="0"/>
              </a:spcBef>
              <a:spcAft>
                <a:spcPts val="0"/>
              </a:spcAft>
              <a:buNone/>
              <a:defRPr sz="700"/>
            </a:lvl5pPr>
            <a:lvl6pPr indent="0" lvl="5" marL="0" rtl="0" algn="r">
              <a:spcBef>
                <a:spcPts val="0"/>
              </a:spcBef>
              <a:spcAft>
                <a:spcPts val="0"/>
              </a:spcAft>
              <a:buNone/>
              <a:defRPr sz="700"/>
            </a:lvl6pPr>
            <a:lvl7pPr indent="0" lvl="6" marL="0" rtl="0" algn="r">
              <a:spcBef>
                <a:spcPts val="0"/>
              </a:spcBef>
              <a:spcAft>
                <a:spcPts val="0"/>
              </a:spcAft>
              <a:buNone/>
              <a:defRPr sz="700"/>
            </a:lvl7pPr>
            <a:lvl8pPr indent="0" lvl="7" marL="0" rtl="0" algn="r">
              <a:spcBef>
                <a:spcPts val="0"/>
              </a:spcBef>
              <a:spcAft>
                <a:spcPts val="0"/>
              </a:spcAft>
              <a:buNone/>
              <a:defRPr sz="700"/>
            </a:lvl8pPr>
            <a:lvl9pPr indent="0" lvl="8" marL="0" rtl="0" algn="r">
              <a:spcBef>
                <a:spcPts val="0"/>
              </a:spcBef>
              <a:spcAft>
                <a:spcPts val="0"/>
              </a:spcAft>
              <a:buNone/>
              <a:defRPr sz="700"/>
            </a:lvl9pPr>
          </a:lstStyle>
          <a:p>
            <a:pPr indent="0" lvl="0" marL="0" rtl="0" algn="r">
              <a:spcBef>
                <a:spcPts val="0"/>
              </a:spcBef>
              <a:spcAft>
                <a:spcPts val="0"/>
              </a:spcAft>
              <a:buNone/>
            </a:pPr>
            <a:fld id="{00000000-1234-1234-1234-123412341234}" type="slidenum">
              <a:rPr lang="en"/>
              <a:t>‹#›</a:t>
            </a:fld>
            <a:endParaRPr/>
          </a:p>
        </p:txBody>
      </p:sp>
      <p:pic>
        <p:nvPicPr>
          <p:cNvPr id="1770" name="Google Shape;1770;p13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pic>
        <p:nvPicPr>
          <p:cNvPr id="1771" name="Google Shape;1771;p137"/>
          <p:cNvPicPr preferRelativeResize="0"/>
          <p:nvPr/>
        </p:nvPicPr>
        <p:blipFill>
          <a:blip r:embed="rId3">
            <a:alphaModFix/>
          </a:blip>
          <a:stretch>
            <a:fillRect/>
          </a:stretch>
        </p:blipFill>
        <p:spPr>
          <a:xfrm>
            <a:off x="6998019" y="4734951"/>
            <a:ext cx="903260" cy="171076"/>
          </a:xfrm>
          <a:prstGeom prst="rect">
            <a:avLst/>
          </a:prstGeom>
          <a:noFill/>
          <a:ln>
            <a:noFill/>
          </a:ln>
        </p:spPr>
      </p:pic>
      <p:pic>
        <p:nvPicPr>
          <p:cNvPr id="1772" name="Google Shape;1772;p137"/>
          <p:cNvPicPr preferRelativeResize="0"/>
          <p:nvPr/>
        </p:nvPicPr>
        <p:blipFill>
          <a:blip r:embed="rId4">
            <a:alphaModFix/>
          </a:blip>
          <a:stretch>
            <a:fillRect/>
          </a:stretch>
        </p:blipFill>
        <p:spPr>
          <a:xfrm>
            <a:off x="6133950" y="4667759"/>
            <a:ext cx="731902" cy="305465"/>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4">
  <p:cSld name="CUSTOM_4_39">
    <p:spTree>
      <p:nvGrpSpPr>
        <p:cNvPr id="1773" name="Shape 1773"/>
        <p:cNvGrpSpPr/>
        <p:nvPr/>
      </p:nvGrpSpPr>
      <p:grpSpPr>
        <a:xfrm>
          <a:off x="0" y="0"/>
          <a:ext cx="0" cy="0"/>
          <a:chOff x="0" y="0"/>
          <a:chExt cx="0" cy="0"/>
        </a:xfrm>
      </p:grpSpPr>
      <p:sp>
        <p:nvSpPr>
          <p:cNvPr id="1774" name="Google Shape;1774;p13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2pPr>
            <a:lvl3pPr lvl="2"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3pPr>
            <a:lvl4pPr lvl="3"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4pPr>
            <a:lvl5pPr lvl="4"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5pPr>
            <a:lvl6pPr lvl="5"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6pPr>
            <a:lvl7pPr lvl="6"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7pPr>
            <a:lvl8pPr lvl="7"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8pPr>
            <a:lvl9pPr lvl="8"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9pPr>
          </a:lstStyle>
          <a:p/>
        </p:txBody>
      </p:sp>
      <p:cxnSp>
        <p:nvCxnSpPr>
          <p:cNvPr id="1775" name="Google Shape;1775;p13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776" name="Google Shape;1776;p13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777" name="Google Shape;1777;p13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78" name="Google Shape;1778;p1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79" name="Google Shape;1779;p13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80" name="Google Shape;1780;p13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latin typeface="Red Hat Text"/>
                <a:ea typeface="Red Hat Text"/>
                <a:cs typeface="Red Hat Text"/>
                <a:sym typeface="Red Hat Text"/>
              </a:defRPr>
            </a:lvl1pPr>
            <a:lvl2pPr lvl="1" rtl="0">
              <a:lnSpc>
                <a:spcPct val="142000"/>
              </a:lnSpc>
              <a:spcBef>
                <a:spcPts val="0"/>
              </a:spcBef>
              <a:spcAft>
                <a:spcPts val="0"/>
              </a:spcAft>
              <a:buNone/>
              <a:defRPr sz="600">
                <a:solidFill>
                  <a:srgbClr val="4D4D4F"/>
                </a:solidFill>
                <a:latin typeface="Red Hat Text"/>
                <a:ea typeface="Red Hat Text"/>
                <a:cs typeface="Red Hat Text"/>
                <a:sym typeface="Red Hat Text"/>
              </a:defRPr>
            </a:lvl2pPr>
            <a:lvl3pPr lvl="2" rtl="0">
              <a:lnSpc>
                <a:spcPct val="142000"/>
              </a:lnSpc>
              <a:spcBef>
                <a:spcPts val="0"/>
              </a:spcBef>
              <a:spcAft>
                <a:spcPts val="0"/>
              </a:spcAft>
              <a:buNone/>
              <a:defRPr sz="600">
                <a:solidFill>
                  <a:srgbClr val="4D4D4F"/>
                </a:solidFill>
                <a:latin typeface="Red Hat Text"/>
                <a:ea typeface="Red Hat Text"/>
                <a:cs typeface="Red Hat Text"/>
                <a:sym typeface="Red Hat Text"/>
              </a:defRPr>
            </a:lvl3pPr>
            <a:lvl4pPr lvl="3" rtl="0">
              <a:lnSpc>
                <a:spcPct val="142000"/>
              </a:lnSpc>
              <a:spcBef>
                <a:spcPts val="0"/>
              </a:spcBef>
              <a:spcAft>
                <a:spcPts val="0"/>
              </a:spcAft>
              <a:buNone/>
              <a:defRPr sz="600">
                <a:solidFill>
                  <a:srgbClr val="4D4D4F"/>
                </a:solidFill>
                <a:latin typeface="Red Hat Text"/>
                <a:ea typeface="Red Hat Text"/>
                <a:cs typeface="Red Hat Text"/>
                <a:sym typeface="Red Hat Text"/>
              </a:defRPr>
            </a:lvl4pPr>
            <a:lvl5pPr lvl="4" rtl="0">
              <a:lnSpc>
                <a:spcPct val="142000"/>
              </a:lnSpc>
              <a:spcBef>
                <a:spcPts val="0"/>
              </a:spcBef>
              <a:spcAft>
                <a:spcPts val="0"/>
              </a:spcAft>
              <a:buNone/>
              <a:defRPr sz="600">
                <a:solidFill>
                  <a:srgbClr val="4D4D4F"/>
                </a:solidFill>
                <a:latin typeface="Red Hat Text"/>
                <a:ea typeface="Red Hat Text"/>
                <a:cs typeface="Red Hat Text"/>
                <a:sym typeface="Red Hat Text"/>
              </a:defRPr>
            </a:lvl5pPr>
            <a:lvl6pPr lvl="5" rtl="0">
              <a:lnSpc>
                <a:spcPct val="142000"/>
              </a:lnSpc>
              <a:spcBef>
                <a:spcPts val="0"/>
              </a:spcBef>
              <a:spcAft>
                <a:spcPts val="0"/>
              </a:spcAft>
              <a:buNone/>
              <a:defRPr sz="600">
                <a:solidFill>
                  <a:srgbClr val="4D4D4F"/>
                </a:solidFill>
                <a:latin typeface="Red Hat Text"/>
                <a:ea typeface="Red Hat Text"/>
                <a:cs typeface="Red Hat Text"/>
                <a:sym typeface="Red Hat Text"/>
              </a:defRPr>
            </a:lvl6pPr>
            <a:lvl7pPr lvl="6" rtl="0">
              <a:lnSpc>
                <a:spcPct val="142000"/>
              </a:lnSpc>
              <a:spcBef>
                <a:spcPts val="0"/>
              </a:spcBef>
              <a:spcAft>
                <a:spcPts val="0"/>
              </a:spcAft>
              <a:buNone/>
              <a:defRPr sz="600">
                <a:solidFill>
                  <a:srgbClr val="4D4D4F"/>
                </a:solidFill>
                <a:latin typeface="Red Hat Text"/>
                <a:ea typeface="Red Hat Text"/>
                <a:cs typeface="Red Hat Text"/>
                <a:sym typeface="Red Hat Text"/>
              </a:defRPr>
            </a:lvl7pPr>
            <a:lvl8pPr lvl="7" rtl="0">
              <a:lnSpc>
                <a:spcPct val="142000"/>
              </a:lnSpc>
              <a:spcBef>
                <a:spcPts val="0"/>
              </a:spcBef>
              <a:spcAft>
                <a:spcPts val="0"/>
              </a:spcAft>
              <a:buNone/>
              <a:defRPr sz="600">
                <a:solidFill>
                  <a:srgbClr val="4D4D4F"/>
                </a:solidFill>
                <a:latin typeface="Red Hat Text"/>
                <a:ea typeface="Red Hat Text"/>
                <a:cs typeface="Red Hat Text"/>
                <a:sym typeface="Red Hat Text"/>
              </a:defRPr>
            </a:lvl8pPr>
            <a:lvl9pPr lvl="8" rtl="0">
              <a:lnSpc>
                <a:spcPct val="142000"/>
              </a:lnSpc>
              <a:spcBef>
                <a:spcPts val="0"/>
              </a:spcBef>
              <a:spcAft>
                <a:spcPts val="0"/>
              </a:spcAft>
              <a:buNone/>
              <a:defRPr sz="600">
                <a:solidFill>
                  <a:srgbClr val="4D4D4F"/>
                </a:solidFill>
                <a:latin typeface="Red Hat Text"/>
                <a:ea typeface="Red Hat Text"/>
                <a:cs typeface="Red Hat Text"/>
                <a:sym typeface="Red Hat Text"/>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1781" name="Shape 1781"/>
        <p:cNvGrpSpPr/>
        <p:nvPr/>
      </p:nvGrpSpPr>
      <p:grpSpPr>
        <a:xfrm>
          <a:off x="0" y="0"/>
          <a:ext cx="0" cy="0"/>
          <a:chOff x="0" y="0"/>
          <a:chExt cx="0" cy="0"/>
        </a:xfrm>
      </p:grpSpPr>
      <p:sp>
        <p:nvSpPr>
          <p:cNvPr id="1782" name="Google Shape;1782;p139"/>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83" name="Google Shape;1783;p139"/>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4" name="Google Shape;1784;p1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9">
    <p:bg>
      <p:bgPr>
        <a:blipFill>
          <a:blip r:embed="rId2">
            <a:alphaModFix/>
          </a:blip>
          <a:stretch>
            <a:fillRect/>
          </a:stretch>
        </a:blipFill>
      </p:bgPr>
    </p:bg>
    <p:spTree>
      <p:nvGrpSpPr>
        <p:cNvPr id="1785" name="Shape 1785"/>
        <p:cNvGrpSpPr/>
        <p:nvPr/>
      </p:nvGrpSpPr>
      <p:grpSpPr>
        <a:xfrm>
          <a:off x="0" y="0"/>
          <a:ext cx="0" cy="0"/>
          <a:chOff x="0" y="0"/>
          <a:chExt cx="0" cy="0"/>
        </a:xfrm>
      </p:grpSpPr>
      <p:sp>
        <p:nvSpPr>
          <p:cNvPr id="1786" name="Google Shape;1786;p140"/>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None/>
              <a:defRPr>
                <a:solidFill>
                  <a:srgbClr val="FFFFFF"/>
                </a:solidFill>
                <a:latin typeface="Overpass"/>
                <a:ea typeface="Overpass"/>
                <a:cs typeface="Overpass"/>
                <a:sym typeface="Overpas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4">
  <p:cSld name="CUSTOM_4_2_6">
    <p:spTree>
      <p:nvGrpSpPr>
        <p:cNvPr id="1787" name="Shape 1787"/>
        <p:cNvGrpSpPr/>
        <p:nvPr/>
      </p:nvGrpSpPr>
      <p:grpSpPr>
        <a:xfrm>
          <a:off x="0" y="0"/>
          <a:ext cx="0" cy="0"/>
          <a:chOff x="0" y="0"/>
          <a:chExt cx="0" cy="0"/>
        </a:xfrm>
      </p:grpSpPr>
      <p:sp>
        <p:nvSpPr>
          <p:cNvPr id="1788" name="Google Shape;1788;p14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789" name="Google Shape;1789;p14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790" name="Google Shape;1790;p14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791" name="Google Shape;1791;p14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92" name="Google Shape;1792;p14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793" name="Google Shape;1793;p14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794" name="Google Shape;1794;p14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95" name="Google Shape;1795;p14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1">
  <p:cSld name="CUSTOM_4_7_1">
    <p:spTree>
      <p:nvGrpSpPr>
        <p:cNvPr id="1796" name="Shape 1796"/>
        <p:cNvGrpSpPr/>
        <p:nvPr/>
      </p:nvGrpSpPr>
      <p:grpSpPr>
        <a:xfrm>
          <a:off x="0" y="0"/>
          <a:ext cx="0" cy="0"/>
          <a:chOff x="0" y="0"/>
          <a:chExt cx="0" cy="0"/>
        </a:xfrm>
      </p:grpSpPr>
      <p:cxnSp>
        <p:nvCxnSpPr>
          <p:cNvPr id="1797" name="Google Shape;1797;p14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798" name="Google Shape;1798;p14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99" name="Google Shape;1799;p14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00" name="Google Shape;1800;p142"/>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801" name="Google Shape;1801;p142"/>
          <p:cNvSpPr txBox="1"/>
          <p:nvPr>
            <p:ph type="title"/>
          </p:nvPr>
        </p:nvSpPr>
        <p:spPr>
          <a:xfrm>
            <a:off x="2814844" y="1091531"/>
            <a:ext cx="5577900" cy="2400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0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p:txBody>
      </p:sp>
      <p:sp>
        <p:nvSpPr>
          <p:cNvPr id="1802" name="Google Shape;1802;p142"/>
          <p:cNvSpPr txBox="1"/>
          <p:nvPr>
            <p:ph idx="2" type="subTitle"/>
          </p:nvPr>
        </p:nvSpPr>
        <p:spPr>
          <a:xfrm>
            <a:off x="3349200" y="3777544"/>
            <a:ext cx="3073200" cy="319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100"/>
            </a:lvl1pPr>
            <a:lvl2pPr lvl="1" rtl="0">
              <a:lnSpc>
                <a:spcPct val="114000"/>
              </a:lnSpc>
              <a:spcBef>
                <a:spcPts val="0"/>
              </a:spcBef>
              <a:spcAft>
                <a:spcPts val="0"/>
              </a:spcAft>
              <a:buNone/>
              <a:defRPr sz="1100"/>
            </a:lvl2pPr>
            <a:lvl3pPr lvl="2" rtl="0">
              <a:lnSpc>
                <a:spcPct val="114000"/>
              </a:lnSpc>
              <a:spcBef>
                <a:spcPts val="0"/>
              </a:spcBef>
              <a:spcAft>
                <a:spcPts val="0"/>
              </a:spcAft>
              <a:buNone/>
              <a:defRPr sz="1100"/>
            </a:lvl3pPr>
            <a:lvl4pPr lvl="3" rtl="0">
              <a:lnSpc>
                <a:spcPct val="114000"/>
              </a:lnSpc>
              <a:spcBef>
                <a:spcPts val="0"/>
              </a:spcBef>
              <a:spcAft>
                <a:spcPts val="0"/>
              </a:spcAft>
              <a:buNone/>
              <a:defRPr sz="1100"/>
            </a:lvl4pPr>
            <a:lvl5pPr lvl="4" rtl="0">
              <a:lnSpc>
                <a:spcPct val="114000"/>
              </a:lnSpc>
              <a:spcBef>
                <a:spcPts val="0"/>
              </a:spcBef>
              <a:spcAft>
                <a:spcPts val="0"/>
              </a:spcAft>
              <a:buNone/>
              <a:defRPr sz="1100"/>
            </a:lvl5pPr>
            <a:lvl6pPr lvl="5" rtl="0">
              <a:lnSpc>
                <a:spcPct val="114000"/>
              </a:lnSpc>
              <a:spcBef>
                <a:spcPts val="0"/>
              </a:spcBef>
              <a:spcAft>
                <a:spcPts val="0"/>
              </a:spcAft>
              <a:buNone/>
              <a:defRPr sz="1100"/>
            </a:lvl6pPr>
            <a:lvl7pPr lvl="6" rtl="0">
              <a:lnSpc>
                <a:spcPct val="114000"/>
              </a:lnSpc>
              <a:spcBef>
                <a:spcPts val="0"/>
              </a:spcBef>
              <a:spcAft>
                <a:spcPts val="0"/>
              </a:spcAft>
              <a:buNone/>
              <a:defRPr sz="1100"/>
            </a:lvl7pPr>
            <a:lvl8pPr lvl="7" rtl="0">
              <a:lnSpc>
                <a:spcPct val="114000"/>
              </a:lnSpc>
              <a:spcBef>
                <a:spcPts val="0"/>
              </a:spcBef>
              <a:spcAft>
                <a:spcPts val="0"/>
              </a:spcAft>
              <a:buNone/>
              <a:defRPr sz="1100"/>
            </a:lvl8pPr>
            <a:lvl9pPr lvl="8" rtl="0">
              <a:lnSpc>
                <a:spcPct val="114000"/>
              </a:lnSpc>
              <a:spcBef>
                <a:spcPts val="0"/>
              </a:spcBef>
              <a:spcAft>
                <a:spcPts val="0"/>
              </a:spcAft>
              <a:buNone/>
              <a:defRPr sz="1100"/>
            </a:lvl9pPr>
          </a:lstStyle>
          <a:p/>
        </p:txBody>
      </p:sp>
      <p:pic>
        <p:nvPicPr>
          <p:cNvPr id="1803" name="Google Shape;1803;p142"/>
          <p:cNvPicPr preferRelativeResize="0"/>
          <p:nvPr/>
        </p:nvPicPr>
        <p:blipFill>
          <a:blip r:embed="rId3">
            <a:alphaModFix/>
          </a:blip>
          <a:stretch>
            <a:fillRect/>
          </a:stretch>
        </p:blipFill>
        <p:spPr>
          <a:xfrm>
            <a:off x="1993087" y="948246"/>
            <a:ext cx="548775" cy="5487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logos right">
  <p:cSld name="CUSTOM_3_1_1_1_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1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15"/>
          <p:cNvSpPr txBox="1"/>
          <p:nvPr>
            <p:ph idx="1" type="subTitle"/>
          </p:nvPr>
        </p:nvSpPr>
        <p:spPr>
          <a:xfrm>
            <a:off x="826650" y="10059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09" name="Google Shape;109;p15"/>
          <p:cNvSpPr txBox="1"/>
          <p:nvPr>
            <p:ph idx="2" type="body"/>
          </p:nvPr>
        </p:nvSpPr>
        <p:spPr>
          <a:xfrm>
            <a:off x="826700" y="1625925"/>
            <a:ext cx="3585000" cy="25305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1">
  <p:cSld name="CUSTOM_4_2_1_1">
    <p:spTree>
      <p:nvGrpSpPr>
        <p:cNvPr id="1804" name="Shape 1804"/>
        <p:cNvGrpSpPr/>
        <p:nvPr/>
      </p:nvGrpSpPr>
      <p:grpSpPr>
        <a:xfrm>
          <a:off x="0" y="0"/>
          <a:ext cx="0" cy="0"/>
          <a:chOff x="0" y="0"/>
          <a:chExt cx="0" cy="0"/>
        </a:xfrm>
      </p:grpSpPr>
      <p:sp>
        <p:nvSpPr>
          <p:cNvPr id="1805" name="Google Shape;1805;p143"/>
          <p:cNvSpPr txBox="1"/>
          <p:nvPr>
            <p:ph type="title"/>
          </p:nvPr>
        </p:nvSpPr>
        <p:spPr>
          <a:xfrm>
            <a:off x="2460281" y="1239806"/>
            <a:ext cx="5573100" cy="29487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0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0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0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0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0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0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0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0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000">
                <a:solidFill>
                  <a:schemeClr val="accent1"/>
                </a:solidFill>
                <a:latin typeface="Red Hat Text"/>
                <a:ea typeface="Red Hat Text"/>
                <a:cs typeface="Red Hat Text"/>
                <a:sym typeface="Red Hat Text"/>
              </a:defRPr>
            </a:lvl9pPr>
          </a:lstStyle>
          <a:p/>
        </p:txBody>
      </p:sp>
      <p:cxnSp>
        <p:nvCxnSpPr>
          <p:cNvPr id="1806" name="Google Shape;1806;p14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807" name="Google Shape;1807;p1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08" name="Google Shape;1808;p14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09" name="Google Shape;1809;p143"/>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2">
  <p:cSld name="CUSTOM_4_7_2">
    <p:spTree>
      <p:nvGrpSpPr>
        <p:cNvPr id="1810" name="Shape 1810"/>
        <p:cNvGrpSpPr/>
        <p:nvPr/>
      </p:nvGrpSpPr>
      <p:grpSpPr>
        <a:xfrm>
          <a:off x="0" y="0"/>
          <a:ext cx="0" cy="0"/>
          <a:chOff x="0" y="0"/>
          <a:chExt cx="0" cy="0"/>
        </a:xfrm>
      </p:grpSpPr>
      <p:cxnSp>
        <p:nvCxnSpPr>
          <p:cNvPr id="1811" name="Google Shape;1811;p14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812" name="Google Shape;1812;p14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13" name="Google Shape;1813;p14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14" name="Google Shape;1814;p144"/>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815" name="Google Shape;1815;p144"/>
          <p:cNvSpPr txBox="1"/>
          <p:nvPr>
            <p:ph type="title"/>
          </p:nvPr>
        </p:nvSpPr>
        <p:spPr>
          <a:xfrm>
            <a:off x="2814844" y="1091531"/>
            <a:ext cx="5577900" cy="2400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0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p:txBody>
      </p:sp>
      <p:sp>
        <p:nvSpPr>
          <p:cNvPr id="1816" name="Google Shape;1816;p144"/>
          <p:cNvSpPr txBox="1"/>
          <p:nvPr>
            <p:ph idx="2" type="subTitle"/>
          </p:nvPr>
        </p:nvSpPr>
        <p:spPr>
          <a:xfrm>
            <a:off x="3349200" y="3777544"/>
            <a:ext cx="3073200" cy="319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100"/>
            </a:lvl1pPr>
            <a:lvl2pPr lvl="1" rtl="0">
              <a:lnSpc>
                <a:spcPct val="114000"/>
              </a:lnSpc>
              <a:spcBef>
                <a:spcPts val="0"/>
              </a:spcBef>
              <a:spcAft>
                <a:spcPts val="0"/>
              </a:spcAft>
              <a:buNone/>
              <a:defRPr sz="1100"/>
            </a:lvl2pPr>
            <a:lvl3pPr lvl="2" rtl="0">
              <a:lnSpc>
                <a:spcPct val="114000"/>
              </a:lnSpc>
              <a:spcBef>
                <a:spcPts val="0"/>
              </a:spcBef>
              <a:spcAft>
                <a:spcPts val="0"/>
              </a:spcAft>
              <a:buNone/>
              <a:defRPr sz="1100"/>
            </a:lvl3pPr>
            <a:lvl4pPr lvl="3" rtl="0">
              <a:lnSpc>
                <a:spcPct val="114000"/>
              </a:lnSpc>
              <a:spcBef>
                <a:spcPts val="0"/>
              </a:spcBef>
              <a:spcAft>
                <a:spcPts val="0"/>
              </a:spcAft>
              <a:buNone/>
              <a:defRPr sz="1100"/>
            </a:lvl4pPr>
            <a:lvl5pPr lvl="4" rtl="0">
              <a:lnSpc>
                <a:spcPct val="114000"/>
              </a:lnSpc>
              <a:spcBef>
                <a:spcPts val="0"/>
              </a:spcBef>
              <a:spcAft>
                <a:spcPts val="0"/>
              </a:spcAft>
              <a:buNone/>
              <a:defRPr sz="1100"/>
            </a:lvl5pPr>
            <a:lvl6pPr lvl="5" rtl="0">
              <a:lnSpc>
                <a:spcPct val="114000"/>
              </a:lnSpc>
              <a:spcBef>
                <a:spcPts val="0"/>
              </a:spcBef>
              <a:spcAft>
                <a:spcPts val="0"/>
              </a:spcAft>
              <a:buNone/>
              <a:defRPr sz="1100"/>
            </a:lvl6pPr>
            <a:lvl7pPr lvl="6" rtl="0">
              <a:lnSpc>
                <a:spcPct val="114000"/>
              </a:lnSpc>
              <a:spcBef>
                <a:spcPts val="0"/>
              </a:spcBef>
              <a:spcAft>
                <a:spcPts val="0"/>
              </a:spcAft>
              <a:buNone/>
              <a:defRPr sz="1100"/>
            </a:lvl7pPr>
            <a:lvl8pPr lvl="7" rtl="0">
              <a:lnSpc>
                <a:spcPct val="114000"/>
              </a:lnSpc>
              <a:spcBef>
                <a:spcPts val="0"/>
              </a:spcBef>
              <a:spcAft>
                <a:spcPts val="0"/>
              </a:spcAft>
              <a:buNone/>
              <a:defRPr sz="1100"/>
            </a:lvl8pPr>
            <a:lvl9pPr lvl="8" rtl="0">
              <a:lnSpc>
                <a:spcPct val="114000"/>
              </a:lnSpc>
              <a:spcBef>
                <a:spcPts val="0"/>
              </a:spcBef>
              <a:spcAft>
                <a:spcPts val="0"/>
              </a:spcAft>
              <a:buNone/>
              <a:defRPr sz="1100"/>
            </a:lvl9pPr>
          </a:lstStyle>
          <a:p/>
        </p:txBody>
      </p:sp>
      <p:pic>
        <p:nvPicPr>
          <p:cNvPr id="1817" name="Google Shape;1817;p144"/>
          <p:cNvPicPr preferRelativeResize="0"/>
          <p:nvPr/>
        </p:nvPicPr>
        <p:blipFill>
          <a:blip r:embed="rId3">
            <a:alphaModFix/>
          </a:blip>
          <a:stretch>
            <a:fillRect/>
          </a:stretch>
        </p:blipFill>
        <p:spPr>
          <a:xfrm>
            <a:off x="1993087" y="948246"/>
            <a:ext cx="548775" cy="548762"/>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5">
  <p:cSld name="CUSTOM_4_40">
    <p:spTree>
      <p:nvGrpSpPr>
        <p:cNvPr id="1818" name="Shape 1818"/>
        <p:cNvGrpSpPr/>
        <p:nvPr/>
      </p:nvGrpSpPr>
      <p:grpSpPr>
        <a:xfrm>
          <a:off x="0" y="0"/>
          <a:ext cx="0" cy="0"/>
          <a:chOff x="0" y="0"/>
          <a:chExt cx="0" cy="0"/>
        </a:xfrm>
      </p:grpSpPr>
      <p:sp>
        <p:nvSpPr>
          <p:cNvPr id="1819" name="Google Shape;1819;p14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820" name="Google Shape;1820;p14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821" name="Google Shape;1821;p14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822" name="Google Shape;1822;p14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823" name="Google Shape;1823;p14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824" name="Google Shape;1824;p14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825" name="Google Shape;1825;p14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26" name="Google Shape;1826;p14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2">
  <p:cSld name="CUSTOM_4_2_1_2">
    <p:spTree>
      <p:nvGrpSpPr>
        <p:cNvPr id="1827" name="Shape 1827"/>
        <p:cNvGrpSpPr/>
        <p:nvPr/>
      </p:nvGrpSpPr>
      <p:grpSpPr>
        <a:xfrm>
          <a:off x="0" y="0"/>
          <a:ext cx="0" cy="0"/>
          <a:chOff x="0" y="0"/>
          <a:chExt cx="0" cy="0"/>
        </a:xfrm>
      </p:grpSpPr>
      <p:sp>
        <p:nvSpPr>
          <p:cNvPr id="1828" name="Google Shape;1828;p146"/>
          <p:cNvSpPr txBox="1"/>
          <p:nvPr>
            <p:ph type="title"/>
          </p:nvPr>
        </p:nvSpPr>
        <p:spPr>
          <a:xfrm>
            <a:off x="2460281" y="1239806"/>
            <a:ext cx="5573100" cy="29487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0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0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0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0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0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0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0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0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000">
                <a:solidFill>
                  <a:schemeClr val="accent1"/>
                </a:solidFill>
                <a:latin typeface="Red Hat Text"/>
                <a:ea typeface="Red Hat Text"/>
                <a:cs typeface="Red Hat Text"/>
                <a:sym typeface="Red Hat Text"/>
              </a:defRPr>
            </a:lvl9pPr>
          </a:lstStyle>
          <a:p/>
        </p:txBody>
      </p:sp>
      <p:cxnSp>
        <p:nvCxnSpPr>
          <p:cNvPr id="1829" name="Google Shape;1829;p14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830" name="Google Shape;1830;p14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31" name="Google Shape;1831;p14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32" name="Google Shape;1832;p146"/>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8">
  <p:cSld name="Interior title 2">
    <p:spTree>
      <p:nvGrpSpPr>
        <p:cNvPr id="1833" name="Shape 1833"/>
        <p:cNvGrpSpPr/>
        <p:nvPr/>
      </p:nvGrpSpPr>
      <p:grpSpPr>
        <a:xfrm>
          <a:off x="0" y="0"/>
          <a:ext cx="0" cy="0"/>
          <a:chOff x="0" y="0"/>
          <a:chExt cx="0" cy="0"/>
        </a:xfrm>
      </p:grpSpPr>
      <p:sp>
        <p:nvSpPr>
          <p:cNvPr id="1834" name="Google Shape;1834;p147"/>
          <p:cNvSpPr txBox="1"/>
          <p:nvPr>
            <p:ph idx="1" type="subTitle"/>
          </p:nvPr>
        </p:nvSpPr>
        <p:spPr>
          <a:xfrm>
            <a:off x="335835" y="41581"/>
            <a:ext cx="3861900" cy="612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75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75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75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75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75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75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75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75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750">
                <a:solidFill>
                  <a:schemeClr val="accent1"/>
                </a:solidFill>
                <a:latin typeface="Red Hat Text Medium"/>
                <a:ea typeface="Red Hat Text Medium"/>
                <a:cs typeface="Red Hat Text Medium"/>
                <a:sym typeface="Red Hat Text Medium"/>
              </a:defRPr>
            </a:lvl9pPr>
          </a:lstStyle>
          <a:p/>
        </p:txBody>
      </p:sp>
      <p:sp>
        <p:nvSpPr>
          <p:cNvPr id="1835" name="Google Shape;1835;p147"/>
          <p:cNvSpPr txBox="1"/>
          <p:nvPr>
            <p:ph type="title"/>
          </p:nvPr>
        </p:nvSpPr>
        <p:spPr>
          <a:xfrm>
            <a:off x="663794" y="425213"/>
            <a:ext cx="7816500" cy="3006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300"/>
              <a:buNone/>
              <a:defRPr sz="1950"/>
            </a:lvl1pPr>
            <a:lvl2pPr lvl="1" rtl="0" algn="ctr">
              <a:lnSpc>
                <a:spcPct val="130000"/>
              </a:lnSpc>
              <a:spcBef>
                <a:spcPts val="0"/>
              </a:spcBef>
              <a:spcAft>
                <a:spcPts val="0"/>
              </a:spcAft>
              <a:buSzPts val="3400"/>
              <a:buNone/>
              <a:defRPr sz="1950"/>
            </a:lvl2pPr>
            <a:lvl3pPr lvl="2" rtl="0" algn="ctr">
              <a:lnSpc>
                <a:spcPct val="130000"/>
              </a:lnSpc>
              <a:spcBef>
                <a:spcPts val="0"/>
              </a:spcBef>
              <a:spcAft>
                <a:spcPts val="0"/>
              </a:spcAft>
              <a:buSzPts val="3400"/>
              <a:buNone/>
              <a:defRPr sz="1950"/>
            </a:lvl3pPr>
            <a:lvl4pPr lvl="3" rtl="0" algn="ctr">
              <a:lnSpc>
                <a:spcPct val="130000"/>
              </a:lnSpc>
              <a:spcBef>
                <a:spcPts val="0"/>
              </a:spcBef>
              <a:spcAft>
                <a:spcPts val="0"/>
              </a:spcAft>
              <a:buSzPts val="3400"/>
              <a:buNone/>
              <a:defRPr sz="1950"/>
            </a:lvl4pPr>
            <a:lvl5pPr lvl="4" rtl="0" algn="ctr">
              <a:lnSpc>
                <a:spcPct val="130000"/>
              </a:lnSpc>
              <a:spcBef>
                <a:spcPts val="0"/>
              </a:spcBef>
              <a:spcAft>
                <a:spcPts val="0"/>
              </a:spcAft>
              <a:buSzPts val="3400"/>
              <a:buNone/>
              <a:defRPr sz="1950"/>
            </a:lvl5pPr>
            <a:lvl6pPr lvl="5" rtl="0" algn="ctr">
              <a:lnSpc>
                <a:spcPct val="130000"/>
              </a:lnSpc>
              <a:spcBef>
                <a:spcPts val="0"/>
              </a:spcBef>
              <a:spcAft>
                <a:spcPts val="0"/>
              </a:spcAft>
              <a:buSzPts val="3400"/>
              <a:buNone/>
              <a:defRPr sz="1950"/>
            </a:lvl6pPr>
            <a:lvl7pPr lvl="6" rtl="0" algn="ctr">
              <a:lnSpc>
                <a:spcPct val="130000"/>
              </a:lnSpc>
              <a:spcBef>
                <a:spcPts val="0"/>
              </a:spcBef>
              <a:spcAft>
                <a:spcPts val="0"/>
              </a:spcAft>
              <a:buSzPts val="3400"/>
              <a:buNone/>
              <a:defRPr sz="1950"/>
            </a:lvl7pPr>
            <a:lvl8pPr lvl="7" rtl="0" algn="ctr">
              <a:lnSpc>
                <a:spcPct val="130000"/>
              </a:lnSpc>
              <a:spcBef>
                <a:spcPts val="0"/>
              </a:spcBef>
              <a:spcAft>
                <a:spcPts val="0"/>
              </a:spcAft>
              <a:buSzPts val="3400"/>
              <a:buNone/>
              <a:defRPr sz="1950"/>
            </a:lvl8pPr>
            <a:lvl9pPr lvl="8" rtl="0" algn="ctr">
              <a:lnSpc>
                <a:spcPct val="130000"/>
              </a:lnSpc>
              <a:spcBef>
                <a:spcPts val="0"/>
              </a:spcBef>
              <a:spcAft>
                <a:spcPts val="0"/>
              </a:spcAft>
              <a:buSzPts val="3400"/>
              <a:buNone/>
              <a:defRPr sz="1950"/>
            </a:lvl9pPr>
          </a:lstStyle>
          <a:p/>
        </p:txBody>
      </p:sp>
      <p:cxnSp>
        <p:nvCxnSpPr>
          <p:cNvPr id="1836" name="Google Shape;1836;p147"/>
          <p:cNvCxnSpPr/>
          <p:nvPr/>
        </p:nvCxnSpPr>
        <p:spPr>
          <a:xfrm rot="10800000">
            <a:off x="335835"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1837" name="Google Shape;1837;p147"/>
          <p:cNvCxnSpPr/>
          <p:nvPr/>
        </p:nvCxnSpPr>
        <p:spPr>
          <a:xfrm rot="10800000">
            <a:off x="335829" y="4801200"/>
            <a:ext cx="0" cy="342300"/>
          </a:xfrm>
          <a:prstGeom prst="straightConnector1">
            <a:avLst/>
          </a:prstGeom>
          <a:noFill/>
          <a:ln cap="flat" cmpd="sng" w="9525">
            <a:solidFill>
              <a:schemeClr val="accent1"/>
            </a:solidFill>
            <a:prstDash val="solid"/>
            <a:round/>
            <a:headEnd len="sm" w="sm" type="none"/>
            <a:tailEnd len="sm" w="sm" type="none"/>
          </a:ln>
        </p:spPr>
      </p:cxnSp>
      <p:sp>
        <p:nvSpPr>
          <p:cNvPr id="1838" name="Google Shape;1838;p14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39" name="Google Shape;1839;p147"/>
          <p:cNvPicPr preferRelativeResize="0"/>
          <p:nvPr/>
        </p:nvPicPr>
        <p:blipFill rotWithShape="1">
          <a:blip r:embed="rId2">
            <a:alphaModFix/>
          </a:blip>
          <a:srcRect b="317" l="0" r="0" t="327"/>
          <a:stretch/>
        </p:blipFill>
        <p:spPr>
          <a:xfrm>
            <a:off x="8033542" y="4734938"/>
            <a:ext cx="731895" cy="171048"/>
          </a:xfrm>
          <a:prstGeom prst="rect">
            <a:avLst/>
          </a:prstGeom>
          <a:noFill/>
          <a:ln>
            <a:noFill/>
          </a:ln>
        </p:spPr>
      </p:pic>
      <p:sp>
        <p:nvSpPr>
          <p:cNvPr id="1840" name="Google Shape;1840;p147"/>
          <p:cNvSpPr txBox="1"/>
          <p:nvPr>
            <p:ph idx="2" type="subTitle"/>
          </p:nvPr>
        </p:nvSpPr>
        <p:spPr>
          <a:xfrm>
            <a:off x="663795" y="4627163"/>
            <a:ext cx="6001800" cy="4200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675">
                <a:solidFill>
                  <a:schemeClr val="dk1"/>
                </a:solidFill>
              </a:defRPr>
            </a:lvl1pPr>
            <a:lvl2pPr lvl="1" rtl="0" algn="l">
              <a:lnSpc>
                <a:spcPct val="115000"/>
              </a:lnSpc>
              <a:spcBef>
                <a:spcPts val="0"/>
              </a:spcBef>
              <a:spcAft>
                <a:spcPts val="0"/>
              </a:spcAft>
              <a:buSzPts val="1400"/>
              <a:buNone/>
              <a:defRPr sz="600">
                <a:solidFill>
                  <a:schemeClr val="dk1"/>
                </a:solidFill>
              </a:defRPr>
            </a:lvl2pPr>
            <a:lvl3pPr lvl="2" rtl="0" algn="l">
              <a:lnSpc>
                <a:spcPct val="115000"/>
              </a:lnSpc>
              <a:spcBef>
                <a:spcPts val="0"/>
              </a:spcBef>
              <a:spcAft>
                <a:spcPts val="0"/>
              </a:spcAft>
              <a:buSzPts val="1400"/>
              <a:buNone/>
              <a:defRPr sz="600">
                <a:solidFill>
                  <a:schemeClr val="dk1"/>
                </a:solidFill>
              </a:defRPr>
            </a:lvl3pPr>
            <a:lvl4pPr lvl="3" rtl="0" algn="l">
              <a:lnSpc>
                <a:spcPct val="115000"/>
              </a:lnSpc>
              <a:spcBef>
                <a:spcPts val="0"/>
              </a:spcBef>
              <a:spcAft>
                <a:spcPts val="0"/>
              </a:spcAft>
              <a:buSzPts val="1400"/>
              <a:buNone/>
              <a:defRPr sz="600">
                <a:solidFill>
                  <a:schemeClr val="dk1"/>
                </a:solidFill>
              </a:defRPr>
            </a:lvl4pPr>
            <a:lvl5pPr lvl="4" rtl="0" algn="l">
              <a:lnSpc>
                <a:spcPct val="115000"/>
              </a:lnSpc>
              <a:spcBef>
                <a:spcPts val="0"/>
              </a:spcBef>
              <a:spcAft>
                <a:spcPts val="0"/>
              </a:spcAft>
              <a:buSzPts val="1400"/>
              <a:buNone/>
              <a:defRPr sz="600">
                <a:solidFill>
                  <a:schemeClr val="dk1"/>
                </a:solidFill>
              </a:defRPr>
            </a:lvl5pPr>
            <a:lvl6pPr lvl="5" rtl="0" algn="l">
              <a:lnSpc>
                <a:spcPct val="115000"/>
              </a:lnSpc>
              <a:spcBef>
                <a:spcPts val="0"/>
              </a:spcBef>
              <a:spcAft>
                <a:spcPts val="0"/>
              </a:spcAft>
              <a:buSzPts val="1400"/>
              <a:buNone/>
              <a:defRPr sz="600">
                <a:solidFill>
                  <a:schemeClr val="dk1"/>
                </a:solidFill>
              </a:defRPr>
            </a:lvl6pPr>
            <a:lvl7pPr lvl="6" rtl="0" algn="l">
              <a:lnSpc>
                <a:spcPct val="115000"/>
              </a:lnSpc>
              <a:spcBef>
                <a:spcPts val="0"/>
              </a:spcBef>
              <a:spcAft>
                <a:spcPts val="0"/>
              </a:spcAft>
              <a:buSzPts val="1400"/>
              <a:buNone/>
              <a:defRPr sz="600">
                <a:solidFill>
                  <a:schemeClr val="dk1"/>
                </a:solidFill>
              </a:defRPr>
            </a:lvl7pPr>
            <a:lvl8pPr lvl="7" rtl="0" algn="l">
              <a:lnSpc>
                <a:spcPct val="115000"/>
              </a:lnSpc>
              <a:spcBef>
                <a:spcPts val="0"/>
              </a:spcBef>
              <a:spcAft>
                <a:spcPts val="0"/>
              </a:spcAft>
              <a:buSzPts val="1400"/>
              <a:buNone/>
              <a:defRPr sz="600">
                <a:solidFill>
                  <a:schemeClr val="dk1"/>
                </a:solidFill>
              </a:defRPr>
            </a:lvl8pPr>
            <a:lvl9pPr lvl="8" rtl="0" algn="l">
              <a:lnSpc>
                <a:spcPct val="115000"/>
              </a:lnSpc>
              <a:spcBef>
                <a:spcPts val="0"/>
              </a:spcBef>
              <a:spcAft>
                <a:spcPts val="0"/>
              </a:spcAft>
              <a:buSzPts val="1400"/>
              <a:buNone/>
              <a:defRPr sz="600">
                <a:solidFill>
                  <a:schemeClr val="dk1"/>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1">
  <p:cSld name="CUSTOM_4_3_1">
    <p:spTree>
      <p:nvGrpSpPr>
        <p:cNvPr id="1841" name="Shape 1841"/>
        <p:cNvGrpSpPr/>
        <p:nvPr/>
      </p:nvGrpSpPr>
      <p:grpSpPr>
        <a:xfrm>
          <a:off x="0" y="0"/>
          <a:ext cx="0" cy="0"/>
          <a:chOff x="0" y="0"/>
          <a:chExt cx="0" cy="0"/>
        </a:xfrm>
      </p:grpSpPr>
      <p:cxnSp>
        <p:nvCxnSpPr>
          <p:cNvPr id="1842" name="Google Shape;1842;p14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843" name="Google Shape;1843;p148"/>
          <p:cNvSpPr txBox="1"/>
          <p:nvPr>
            <p:ph idx="1" type="subTitle"/>
          </p:nvPr>
        </p:nvSpPr>
        <p:spPr>
          <a:xfrm>
            <a:off x="335825" y="196453"/>
            <a:ext cx="3861600" cy="3027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9pPr>
          </a:lstStyle>
          <a:p/>
        </p:txBody>
      </p:sp>
      <p:cxnSp>
        <p:nvCxnSpPr>
          <p:cNvPr id="1844" name="Google Shape;1844;p14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845" name="Google Shape;1845;p14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846" name="Google Shape;1846;p148"/>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1847" name="Google Shape;1847;p148"/>
          <p:cNvSpPr txBox="1"/>
          <p:nvPr>
            <p:ph idx="2" type="subTitle"/>
          </p:nvPr>
        </p:nvSpPr>
        <p:spPr>
          <a:xfrm>
            <a:off x="663799" y="4627175"/>
            <a:ext cx="6590700" cy="4197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900">
                <a:solidFill>
                  <a:srgbClr val="4D4D4F"/>
                </a:solidFill>
                <a:latin typeface="Red Hat Display"/>
                <a:ea typeface="Red Hat Display"/>
                <a:cs typeface="Red Hat Display"/>
                <a:sym typeface="Red Hat Display"/>
              </a:defRPr>
            </a:lvl1pPr>
            <a:lvl2pPr lvl="1"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2pPr>
            <a:lvl3pPr lvl="2"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3pPr>
            <a:lvl4pPr lvl="3"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4pPr>
            <a:lvl5pPr lvl="4"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5pPr>
            <a:lvl6pPr lvl="5"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6pPr>
            <a:lvl7pPr lvl="6"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7pPr>
            <a:lvl8pPr lvl="7"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8pPr>
            <a:lvl9pPr lvl="8"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9pPr>
          </a:lstStyle>
          <a:p/>
        </p:txBody>
      </p:sp>
      <p:sp>
        <p:nvSpPr>
          <p:cNvPr id="1848" name="Google Shape;1848;p148"/>
          <p:cNvSpPr txBox="1"/>
          <p:nvPr/>
        </p:nvSpPr>
        <p:spPr>
          <a:xfrm>
            <a:off x="5550423" y="4627175"/>
            <a:ext cx="2381400" cy="41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500">
                <a:solidFill>
                  <a:srgbClr val="4D4D4F"/>
                </a:solidFill>
                <a:latin typeface="Red Hat Display"/>
                <a:ea typeface="Red Hat Display"/>
                <a:cs typeface="Red Hat Display"/>
                <a:sym typeface="Red Hat Display"/>
              </a:rPr>
              <a:t>F18017-200131</a:t>
            </a:r>
            <a:endParaRPr sz="500">
              <a:solidFill>
                <a:srgbClr val="4D4D4F"/>
              </a:solidFill>
              <a:latin typeface="Overpass"/>
              <a:ea typeface="Overpass"/>
              <a:cs typeface="Overpass"/>
              <a:sym typeface="Overpass"/>
            </a:endParaRPr>
          </a:p>
        </p:txBody>
      </p:sp>
      <p:sp>
        <p:nvSpPr>
          <p:cNvPr id="1849" name="Google Shape;1849;p148"/>
          <p:cNvSpPr txBox="1"/>
          <p:nvPr>
            <p:ph type="title"/>
          </p:nvPr>
        </p:nvSpPr>
        <p:spPr>
          <a:xfrm>
            <a:off x="335825" y="499000"/>
            <a:ext cx="8472300" cy="419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20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2pPr>
            <a:lvl3pPr lvl="2"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3pPr>
            <a:lvl4pPr lvl="3"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4pPr>
            <a:lvl5pPr lvl="4"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5pPr>
            <a:lvl6pPr lvl="5"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6pPr>
            <a:lvl7pPr lvl="6"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7pPr>
            <a:lvl8pPr lvl="7"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8pPr>
            <a:lvl9pPr lvl="8"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1">
  <p:cSld name="CUSTOM_4_18_2">
    <p:spTree>
      <p:nvGrpSpPr>
        <p:cNvPr id="1850" name="Shape 1850"/>
        <p:cNvGrpSpPr/>
        <p:nvPr/>
      </p:nvGrpSpPr>
      <p:grpSpPr>
        <a:xfrm>
          <a:off x="0" y="0"/>
          <a:ext cx="0" cy="0"/>
          <a:chOff x="0" y="0"/>
          <a:chExt cx="0" cy="0"/>
        </a:xfrm>
      </p:grpSpPr>
      <p:sp>
        <p:nvSpPr>
          <p:cNvPr id="1851" name="Google Shape;1851;p149"/>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gn="l">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gn="l">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gn="l">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gn="l">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gn="l">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gn="l">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gn="l">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gn="l">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1852" name="Google Shape;1852;p149"/>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1853" name="Google Shape;1853;p149"/>
          <p:cNvCxnSpPr/>
          <p:nvPr/>
        </p:nvCxnSpPr>
        <p:spPr>
          <a:xfrm rot="10800000">
            <a:off x="335825" y="4801200"/>
            <a:ext cx="0" cy="342300"/>
          </a:xfrm>
          <a:prstGeom prst="straightConnector1">
            <a:avLst/>
          </a:prstGeom>
          <a:noFill/>
          <a:ln cap="flat" cmpd="sng" w="9525">
            <a:solidFill>
              <a:schemeClr val="accent1"/>
            </a:solidFill>
            <a:prstDash val="solid"/>
            <a:round/>
            <a:headEnd len="sm" w="sm" type="none"/>
            <a:tailEnd len="sm" w="sm" type="none"/>
          </a:ln>
        </p:spPr>
      </p:cxnSp>
      <p:sp>
        <p:nvSpPr>
          <p:cNvPr id="1854" name="Google Shape;1854;p14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55" name="Google Shape;1855;p149"/>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1856" name="Google Shape;1856;p149"/>
          <p:cNvSpPr txBox="1"/>
          <p:nvPr>
            <p:ph idx="2" type="subTitle"/>
          </p:nvPr>
        </p:nvSpPr>
        <p:spPr>
          <a:xfrm>
            <a:off x="663788" y="4627163"/>
            <a:ext cx="6001800" cy="4200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400"/>
              <a:buNone/>
              <a:defRPr sz="600">
                <a:solidFill>
                  <a:schemeClr val="dk1"/>
                </a:solidFill>
              </a:defRPr>
            </a:lvl1pPr>
            <a:lvl2pPr lvl="1" rtl="0" algn="l">
              <a:lnSpc>
                <a:spcPct val="115000"/>
              </a:lnSpc>
              <a:spcBef>
                <a:spcPts val="0"/>
              </a:spcBef>
              <a:spcAft>
                <a:spcPts val="0"/>
              </a:spcAft>
              <a:buSzPts val="1400"/>
              <a:buNone/>
              <a:defRPr sz="600">
                <a:solidFill>
                  <a:schemeClr val="dk1"/>
                </a:solidFill>
              </a:defRPr>
            </a:lvl2pPr>
            <a:lvl3pPr lvl="2" rtl="0" algn="l">
              <a:lnSpc>
                <a:spcPct val="115000"/>
              </a:lnSpc>
              <a:spcBef>
                <a:spcPts val="0"/>
              </a:spcBef>
              <a:spcAft>
                <a:spcPts val="0"/>
              </a:spcAft>
              <a:buSzPts val="1400"/>
              <a:buNone/>
              <a:defRPr sz="600">
                <a:solidFill>
                  <a:schemeClr val="dk1"/>
                </a:solidFill>
              </a:defRPr>
            </a:lvl3pPr>
            <a:lvl4pPr lvl="3" rtl="0" algn="l">
              <a:lnSpc>
                <a:spcPct val="115000"/>
              </a:lnSpc>
              <a:spcBef>
                <a:spcPts val="0"/>
              </a:spcBef>
              <a:spcAft>
                <a:spcPts val="0"/>
              </a:spcAft>
              <a:buSzPts val="1400"/>
              <a:buNone/>
              <a:defRPr sz="600">
                <a:solidFill>
                  <a:schemeClr val="dk1"/>
                </a:solidFill>
              </a:defRPr>
            </a:lvl4pPr>
            <a:lvl5pPr lvl="4" rtl="0" algn="l">
              <a:lnSpc>
                <a:spcPct val="115000"/>
              </a:lnSpc>
              <a:spcBef>
                <a:spcPts val="0"/>
              </a:spcBef>
              <a:spcAft>
                <a:spcPts val="0"/>
              </a:spcAft>
              <a:buSzPts val="1400"/>
              <a:buNone/>
              <a:defRPr sz="600">
                <a:solidFill>
                  <a:schemeClr val="dk1"/>
                </a:solidFill>
              </a:defRPr>
            </a:lvl5pPr>
            <a:lvl6pPr lvl="5" rtl="0" algn="l">
              <a:lnSpc>
                <a:spcPct val="115000"/>
              </a:lnSpc>
              <a:spcBef>
                <a:spcPts val="0"/>
              </a:spcBef>
              <a:spcAft>
                <a:spcPts val="0"/>
              </a:spcAft>
              <a:buSzPts val="1400"/>
              <a:buNone/>
              <a:defRPr sz="600">
                <a:solidFill>
                  <a:schemeClr val="dk1"/>
                </a:solidFill>
              </a:defRPr>
            </a:lvl6pPr>
            <a:lvl7pPr lvl="6" rtl="0" algn="l">
              <a:lnSpc>
                <a:spcPct val="115000"/>
              </a:lnSpc>
              <a:spcBef>
                <a:spcPts val="0"/>
              </a:spcBef>
              <a:spcAft>
                <a:spcPts val="0"/>
              </a:spcAft>
              <a:buSzPts val="1400"/>
              <a:buNone/>
              <a:defRPr sz="600">
                <a:solidFill>
                  <a:schemeClr val="dk1"/>
                </a:solidFill>
              </a:defRPr>
            </a:lvl7pPr>
            <a:lvl8pPr lvl="7" rtl="0" algn="l">
              <a:lnSpc>
                <a:spcPct val="115000"/>
              </a:lnSpc>
              <a:spcBef>
                <a:spcPts val="0"/>
              </a:spcBef>
              <a:spcAft>
                <a:spcPts val="0"/>
              </a:spcAft>
              <a:buSzPts val="1400"/>
              <a:buNone/>
              <a:defRPr sz="600">
                <a:solidFill>
                  <a:schemeClr val="dk1"/>
                </a:solidFill>
              </a:defRPr>
            </a:lvl8pPr>
            <a:lvl9pPr lvl="8" rtl="0" algn="l">
              <a:lnSpc>
                <a:spcPct val="115000"/>
              </a:lnSpc>
              <a:spcBef>
                <a:spcPts val="0"/>
              </a:spcBef>
              <a:spcAft>
                <a:spcPts val="0"/>
              </a:spcAft>
              <a:buSzPts val="1400"/>
              <a:buNone/>
              <a:defRPr sz="600">
                <a:solidFill>
                  <a:schemeClr val="dk1"/>
                </a:solidFil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61" name="Shape 1861"/>
        <p:cNvGrpSpPr/>
        <p:nvPr/>
      </p:nvGrpSpPr>
      <p:grpSpPr>
        <a:xfrm>
          <a:off x="0" y="0"/>
          <a:ext cx="0" cy="0"/>
          <a:chOff x="0" y="0"/>
          <a:chExt cx="0" cy="0"/>
        </a:xfrm>
      </p:grpSpPr>
      <p:sp>
        <p:nvSpPr>
          <p:cNvPr id="1862" name="Google Shape;1862;p15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63" name="Google Shape;1863;p15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64" name="Google Shape;1864;p1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65" name="Shape 1865"/>
        <p:cNvGrpSpPr/>
        <p:nvPr/>
      </p:nvGrpSpPr>
      <p:grpSpPr>
        <a:xfrm>
          <a:off x="0" y="0"/>
          <a:ext cx="0" cy="0"/>
          <a:chOff x="0" y="0"/>
          <a:chExt cx="0" cy="0"/>
        </a:xfrm>
      </p:grpSpPr>
      <p:sp>
        <p:nvSpPr>
          <p:cNvPr id="1866" name="Google Shape;1866;p15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67" name="Google Shape;1867;p1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68" name="Shape 1868"/>
        <p:cNvGrpSpPr/>
        <p:nvPr/>
      </p:nvGrpSpPr>
      <p:grpSpPr>
        <a:xfrm>
          <a:off x="0" y="0"/>
          <a:ext cx="0" cy="0"/>
          <a:chOff x="0" y="0"/>
          <a:chExt cx="0" cy="0"/>
        </a:xfrm>
      </p:grpSpPr>
      <p:sp>
        <p:nvSpPr>
          <p:cNvPr id="1869" name="Google Shape;1869;p1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70" name="Google Shape;1870;p1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871" name="Google Shape;1871;p1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left, text right">
  <p:cSld name="CUSTOM_3_1_1_1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 name="Google Shape;112;p1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3" name="Google Shape;113;p16"/>
          <p:cNvSpPr txBox="1"/>
          <p:nvPr>
            <p:ph idx="1" type="subTitle"/>
          </p:nvPr>
        </p:nvSpPr>
        <p:spPr>
          <a:xfrm>
            <a:off x="826650" y="10059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14" name="Google Shape;114;p16"/>
          <p:cNvSpPr txBox="1"/>
          <p:nvPr>
            <p:ph idx="2" type="body"/>
          </p:nvPr>
        </p:nvSpPr>
        <p:spPr>
          <a:xfrm>
            <a:off x="4732350" y="1625925"/>
            <a:ext cx="3585000" cy="2536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72" name="Shape 1872"/>
        <p:cNvGrpSpPr/>
        <p:nvPr/>
      </p:nvGrpSpPr>
      <p:grpSpPr>
        <a:xfrm>
          <a:off x="0" y="0"/>
          <a:ext cx="0" cy="0"/>
          <a:chOff x="0" y="0"/>
          <a:chExt cx="0" cy="0"/>
        </a:xfrm>
      </p:grpSpPr>
      <p:sp>
        <p:nvSpPr>
          <p:cNvPr id="1873" name="Google Shape;1873;p1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74" name="Google Shape;1874;p15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75" name="Google Shape;1875;p15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76" name="Google Shape;1876;p1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77" name="Shape 1877"/>
        <p:cNvGrpSpPr/>
        <p:nvPr/>
      </p:nvGrpSpPr>
      <p:grpSpPr>
        <a:xfrm>
          <a:off x="0" y="0"/>
          <a:ext cx="0" cy="0"/>
          <a:chOff x="0" y="0"/>
          <a:chExt cx="0" cy="0"/>
        </a:xfrm>
      </p:grpSpPr>
      <p:sp>
        <p:nvSpPr>
          <p:cNvPr id="1878" name="Google Shape;1878;p1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79" name="Google Shape;1879;p1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80" name="Shape 1880"/>
        <p:cNvGrpSpPr/>
        <p:nvPr/>
      </p:nvGrpSpPr>
      <p:grpSpPr>
        <a:xfrm>
          <a:off x="0" y="0"/>
          <a:ext cx="0" cy="0"/>
          <a:chOff x="0" y="0"/>
          <a:chExt cx="0" cy="0"/>
        </a:xfrm>
      </p:grpSpPr>
      <p:sp>
        <p:nvSpPr>
          <p:cNvPr id="1881" name="Google Shape;1881;p15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82" name="Google Shape;1882;p15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83" name="Google Shape;1883;p1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84" name="Shape 1884"/>
        <p:cNvGrpSpPr/>
        <p:nvPr/>
      </p:nvGrpSpPr>
      <p:grpSpPr>
        <a:xfrm>
          <a:off x="0" y="0"/>
          <a:ext cx="0" cy="0"/>
          <a:chOff x="0" y="0"/>
          <a:chExt cx="0" cy="0"/>
        </a:xfrm>
      </p:grpSpPr>
      <p:sp>
        <p:nvSpPr>
          <p:cNvPr id="1885" name="Google Shape;1885;p15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886" name="Google Shape;1886;p1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87" name="Shape 1887"/>
        <p:cNvGrpSpPr/>
        <p:nvPr/>
      </p:nvGrpSpPr>
      <p:grpSpPr>
        <a:xfrm>
          <a:off x="0" y="0"/>
          <a:ext cx="0" cy="0"/>
          <a:chOff x="0" y="0"/>
          <a:chExt cx="0" cy="0"/>
        </a:xfrm>
      </p:grpSpPr>
      <p:sp>
        <p:nvSpPr>
          <p:cNvPr id="1888" name="Google Shape;1888;p15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5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890" name="Google Shape;1890;p15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91" name="Google Shape;1891;p15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892" name="Google Shape;1892;p1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93" name="Shape 1893"/>
        <p:cNvGrpSpPr/>
        <p:nvPr/>
      </p:nvGrpSpPr>
      <p:grpSpPr>
        <a:xfrm>
          <a:off x="0" y="0"/>
          <a:ext cx="0" cy="0"/>
          <a:chOff x="0" y="0"/>
          <a:chExt cx="0" cy="0"/>
        </a:xfrm>
      </p:grpSpPr>
      <p:sp>
        <p:nvSpPr>
          <p:cNvPr id="1894" name="Google Shape;1894;p15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895" name="Google Shape;1895;p1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96" name="Shape 1896"/>
        <p:cNvGrpSpPr/>
        <p:nvPr/>
      </p:nvGrpSpPr>
      <p:grpSpPr>
        <a:xfrm>
          <a:off x="0" y="0"/>
          <a:ext cx="0" cy="0"/>
          <a:chOff x="0" y="0"/>
          <a:chExt cx="0" cy="0"/>
        </a:xfrm>
      </p:grpSpPr>
      <p:sp>
        <p:nvSpPr>
          <p:cNvPr id="1897" name="Google Shape;1897;p16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98" name="Google Shape;1898;p16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899" name="Google Shape;1899;p1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0" name="Shape 1900"/>
        <p:cNvGrpSpPr/>
        <p:nvPr/>
      </p:nvGrpSpPr>
      <p:grpSpPr>
        <a:xfrm>
          <a:off x="0" y="0"/>
          <a:ext cx="0" cy="0"/>
          <a:chOff x="0" y="0"/>
          <a:chExt cx="0" cy="0"/>
        </a:xfrm>
      </p:grpSpPr>
      <p:sp>
        <p:nvSpPr>
          <p:cNvPr id="1901" name="Google Shape;1901;p1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1902" name="Shape 1902"/>
        <p:cNvGrpSpPr/>
        <p:nvPr/>
      </p:nvGrpSpPr>
      <p:grpSpPr>
        <a:xfrm>
          <a:off x="0" y="0"/>
          <a:ext cx="0" cy="0"/>
          <a:chOff x="0" y="0"/>
          <a:chExt cx="0" cy="0"/>
        </a:xfrm>
      </p:grpSpPr>
      <p:sp>
        <p:nvSpPr>
          <p:cNvPr id="1903" name="Google Shape;1903;p16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904" name="Google Shape;1904;p16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905" name="Google Shape;1905;p162"/>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906" name="Google Shape;1906;p16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907" name="Google Shape;1907;p162"/>
          <p:cNvSpPr txBox="1"/>
          <p:nvPr>
            <p:ph idx="1" type="subTitle"/>
          </p:nvPr>
        </p:nvSpPr>
        <p:spPr>
          <a:xfrm>
            <a:off x="4245394" y="2978738"/>
            <a:ext cx="3334800" cy="685800"/>
          </a:xfrm>
          <a:prstGeom prst="rect">
            <a:avLst/>
          </a:prstGeom>
        </p:spPr>
        <p:txBody>
          <a:bodyPr anchorCtr="0" anchor="t" bIns="91425" lIns="91425" spcFirstLastPara="1" rIns="91425" wrap="square" tIns="91425">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1908" name="Google Shape;1908;p162"/>
          <p:cNvSpPr txBox="1"/>
          <p:nvPr>
            <p:ph type="title"/>
          </p:nvPr>
        </p:nvSpPr>
        <p:spPr>
          <a:xfrm>
            <a:off x="4245394" y="1281774"/>
            <a:ext cx="4302300" cy="158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1909" name="Google Shape;1909;p162"/>
          <p:cNvSpPr txBox="1"/>
          <p:nvPr>
            <p:ph idx="2" type="subTitle"/>
          </p:nvPr>
        </p:nvSpPr>
        <p:spPr>
          <a:xfrm>
            <a:off x="4245394" y="3988706"/>
            <a:ext cx="1530300" cy="454200"/>
          </a:xfrm>
          <a:prstGeom prst="rect">
            <a:avLst/>
          </a:prstGeom>
        </p:spPr>
        <p:txBody>
          <a:bodyPr anchorCtr="0" anchor="t" bIns="91425" lIns="91425" spcFirstLastPara="1" rIns="91425" wrap="square" tIns="91425">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1910" name="Google Shape;1910;p162"/>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1911" name="Shape 1911"/>
        <p:cNvGrpSpPr/>
        <p:nvPr/>
      </p:nvGrpSpPr>
      <p:grpSpPr>
        <a:xfrm>
          <a:off x="0" y="0"/>
          <a:ext cx="0" cy="0"/>
          <a:chOff x="0" y="0"/>
          <a:chExt cx="0" cy="0"/>
        </a:xfrm>
      </p:grpSpPr>
      <p:sp>
        <p:nvSpPr>
          <p:cNvPr id="1912" name="Google Shape;1912;p163"/>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913" name="Google Shape;1913;p16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914" name="Google Shape;1914;p16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915" name="Google Shape;1915;p16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16" name="Google Shape;1916;p16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917" name="Google Shape;1917;p16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918" name="Google Shape;1918;p16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919" name="Google Shape;1919;p163"/>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file left, text right">
  <p:cSld name="CUSTOM_3_1_1_1_1_1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1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 name="Google Shape;117;p1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17"/>
          <p:cNvSpPr txBox="1"/>
          <p:nvPr>
            <p:ph idx="1" type="subTitle"/>
          </p:nvPr>
        </p:nvSpPr>
        <p:spPr>
          <a:xfrm>
            <a:off x="826650" y="10059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19" name="Google Shape;119;p17"/>
          <p:cNvSpPr txBox="1"/>
          <p:nvPr>
            <p:ph idx="2" type="body"/>
          </p:nvPr>
        </p:nvSpPr>
        <p:spPr>
          <a:xfrm>
            <a:off x="4934725" y="2048925"/>
            <a:ext cx="3382500" cy="19554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sz="1600"/>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20" name="Google Shape;120;p17"/>
          <p:cNvSpPr txBox="1"/>
          <p:nvPr>
            <p:ph idx="3" type="subTitle"/>
          </p:nvPr>
        </p:nvSpPr>
        <p:spPr>
          <a:xfrm>
            <a:off x="4943325" y="1834500"/>
            <a:ext cx="3382500" cy="328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600"/>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21" name="Google Shape;121;p17"/>
          <p:cNvSpPr txBox="1"/>
          <p:nvPr>
            <p:ph idx="4" type="subTitle"/>
          </p:nvPr>
        </p:nvSpPr>
        <p:spPr>
          <a:xfrm>
            <a:off x="826650" y="2625314"/>
            <a:ext cx="3112800" cy="1328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600"/>
            </a:lvl1pPr>
            <a:lvl2pPr lvl="1" rtl="0">
              <a:spcBef>
                <a:spcPts val="600"/>
              </a:spcBef>
              <a:spcAft>
                <a:spcPts val="0"/>
              </a:spcAft>
              <a:buNone/>
              <a:defRPr b="1"/>
            </a:lvl2pPr>
            <a:lvl3pPr lvl="2" rtl="0">
              <a:spcBef>
                <a:spcPts val="600"/>
              </a:spcBef>
              <a:spcAft>
                <a:spcPts val="0"/>
              </a:spcAft>
              <a:buNone/>
              <a:defRPr b="1"/>
            </a:lvl3pPr>
            <a:lvl4pPr lvl="3" rtl="0">
              <a:spcBef>
                <a:spcPts val="600"/>
              </a:spcBef>
              <a:spcAft>
                <a:spcPts val="0"/>
              </a:spcAft>
              <a:buNone/>
              <a:defRPr b="1"/>
            </a:lvl4pPr>
            <a:lvl5pPr lvl="4" rtl="0">
              <a:spcBef>
                <a:spcPts val="600"/>
              </a:spcBef>
              <a:spcAft>
                <a:spcPts val="0"/>
              </a:spcAft>
              <a:buNone/>
              <a:defRPr b="1"/>
            </a:lvl5pPr>
            <a:lvl6pPr lvl="5" rtl="0">
              <a:spcBef>
                <a:spcPts val="600"/>
              </a:spcBef>
              <a:spcAft>
                <a:spcPts val="0"/>
              </a:spcAft>
              <a:buNone/>
              <a:defRPr b="1"/>
            </a:lvl6pPr>
            <a:lvl7pPr lvl="6" rtl="0">
              <a:spcBef>
                <a:spcPts val="600"/>
              </a:spcBef>
              <a:spcAft>
                <a:spcPts val="0"/>
              </a:spcAft>
              <a:buNone/>
              <a:defRPr b="1"/>
            </a:lvl7pPr>
            <a:lvl8pPr lvl="7" rtl="0">
              <a:spcBef>
                <a:spcPts val="600"/>
              </a:spcBef>
              <a:spcAft>
                <a:spcPts val="0"/>
              </a:spcAft>
              <a:buNone/>
              <a:defRPr b="1"/>
            </a:lvl8pPr>
            <a:lvl9pPr lvl="8" rtl="0">
              <a:spcBef>
                <a:spcPts val="600"/>
              </a:spcBef>
              <a:spcAft>
                <a:spcPts val="0"/>
              </a:spcAft>
              <a:buNone/>
              <a:defRPr b="1"/>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1920" name="Shape 1920"/>
        <p:cNvGrpSpPr/>
        <p:nvPr/>
      </p:nvGrpSpPr>
      <p:grpSpPr>
        <a:xfrm>
          <a:off x="0" y="0"/>
          <a:ext cx="0" cy="0"/>
          <a:chOff x="0" y="0"/>
          <a:chExt cx="0" cy="0"/>
        </a:xfrm>
      </p:grpSpPr>
      <p:sp>
        <p:nvSpPr>
          <p:cNvPr id="1921" name="Google Shape;1921;p164"/>
          <p:cNvSpPr txBox="1"/>
          <p:nvPr>
            <p:ph type="title"/>
          </p:nvPr>
        </p:nvSpPr>
        <p:spPr>
          <a:xfrm>
            <a:off x="1557019" y="1412438"/>
            <a:ext cx="5994000" cy="2303400"/>
          </a:xfrm>
          <a:prstGeom prst="rect">
            <a:avLst/>
          </a:prstGeom>
        </p:spPr>
        <p:txBody>
          <a:bodyPr anchorCtr="0" anchor="t" bIns="91425" lIns="91425" spcFirstLastPara="1" rIns="91425" wrap="square" tIns="91425">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1922" name="Google Shape;1922;p16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23" name="Google Shape;1923;p16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24" name="Google Shape;1924;p16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925" name="Google Shape;1925;p16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1926" name="Google Shape;1926;p164"/>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1927" name="Google Shape;1927;p16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928" name="Google Shape;1928;p16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1">
    <p:spTree>
      <p:nvGrpSpPr>
        <p:cNvPr id="1929" name="Shape 1929"/>
        <p:cNvGrpSpPr/>
        <p:nvPr/>
      </p:nvGrpSpPr>
      <p:grpSpPr>
        <a:xfrm>
          <a:off x="0" y="0"/>
          <a:ext cx="0" cy="0"/>
          <a:chOff x="0" y="0"/>
          <a:chExt cx="0" cy="0"/>
        </a:xfrm>
      </p:grpSpPr>
      <p:sp>
        <p:nvSpPr>
          <p:cNvPr id="1930" name="Google Shape;1930;p165"/>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931" name="Google Shape;1931;p16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932" name="Google Shape;1932;p16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933" name="Google Shape;1933;p16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34" name="Google Shape;1934;p16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935" name="Google Shape;1935;p16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936" name="Google Shape;1936;p16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937" name="Google Shape;1937;p165"/>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8" name="Shape 1938"/>
        <p:cNvGrpSpPr/>
        <p:nvPr/>
      </p:nvGrpSpPr>
      <p:grpSpPr>
        <a:xfrm>
          <a:off x="0" y="0"/>
          <a:ext cx="0" cy="0"/>
          <a:chOff x="0" y="0"/>
          <a:chExt cx="0" cy="0"/>
        </a:xfrm>
      </p:grpSpPr>
      <p:sp>
        <p:nvSpPr>
          <p:cNvPr id="1939" name="Google Shape;1939;p16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40" name="Google Shape;1940;p16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1941" name="Google Shape;1941;p16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942" name="Google Shape;1942;p16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943" name="Google Shape;1943;p1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
    <p:spTree>
      <p:nvGrpSpPr>
        <p:cNvPr id="1944" name="Shape 1944"/>
        <p:cNvGrpSpPr/>
        <p:nvPr/>
      </p:nvGrpSpPr>
      <p:grpSpPr>
        <a:xfrm>
          <a:off x="0" y="0"/>
          <a:ext cx="0" cy="0"/>
          <a:chOff x="0" y="0"/>
          <a:chExt cx="0" cy="0"/>
        </a:xfrm>
      </p:grpSpPr>
      <p:sp>
        <p:nvSpPr>
          <p:cNvPr id="1945" name="Google Shape;1945;p167"/>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946" name="Google Shape;1946;p167"/>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947" name="Google Shape;1947;p167"/>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948" name="Google Shape;1948;p167"/>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949" name="Google Shape;1949;p16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950" name="Google Shape;1950;p167"/>
          <p:cNvSpPr txBox="1"/>
          <p:nvPr/>
        </p:nvSpPr>
        <p:spPr>
          <a:xfrm>
            <a:off x="7551022"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666666"/>
                </a:solidFill>
                <a:latin typeface="Red Hat Display"/>
                <a:ea typeface="Red Hat Display"/>
                <a:cs typeface="Red Hat Display"/>
                <a:sym typeface="Red Hat Display"/>
              </a:rPr>
              <a:t>CONFIDENTIAL </a:t>
            </a:r>
            <a:r>
              <a:rPr i="0" lang="en" sz="500" u="none" cap="none" strike="noStrike">
                <a:solidFill>
                  <a:srgbClr val="666666"/>
                </a:solidFill>
                <a:latin typeface="Red Hat Display"/>
                <a:ea typeface="Red Hat Display"/>
                <a:cs typeface="Red Hat Display"/>
                <a:sym typeface="Red Hat Display"/>
              </a:rPr>
              <a:t>Designator</a:t>
            </a:r>
            <a:endParaRPr i="0" sz="500" u="none" cap="none" strike="noStrike">
              <a:solidFill>
                <a:srgbClr val="666666"/>
              </a:solidFill>
              <a:latin typeface="Red Hat Display"/>
              <a:ea typeface="Red Hat Display"/>
              <a:cs typeface="Red Hat Display"/>
              <a:sym typeface="Red Hat Display"/>
            </a:endParaRPr>
          </a:p>
        </p:txBody>
      </p:sp>
      <p:pic>
        <p:nvPicPr>
          <p:cNvPr id="1951" name="Google Shape;1951;p167"/>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1952" name="Google Shape;1952;p167"/>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1 1 1 1 2">
  <p:cSld name="CUSTOM_4_1_1_1_1_1_1_2">
    <p:spTree>
      <p:nvGrpSpPr>
        <p:cNvPr id="1953" name="Shape 1953"/>
        <p:cNvGrpSpPr/>
        <p:nvPr/>
      </p:nvGrpSpPr>
      <p:grpSpPr>
        <a:xfrm>
          <a:off x="0" y="0"/>
          <a:ext cx="0" cy="0"/>
          <a:chOff x="0" y="0"/>
          <a:chExt cx="0" cy="0"/>
        </a:xfrm>
      </p:grpSpPr>
      <p:cxnSp>
        <p:nvCxnSpPr>
          <p:cNvPr id="1954" name="Google Shape;1954;p16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955" name="Google Shape;1955;p16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800"/>
              <a:buFont typeface="Overpass SemiBold"/>
              <a:buNone/>
              <a:defRPr sz="8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800"/>
              <a:buFont typeface="Overpass SemiBold"/>
              <a:buNone/>
              <a:defRPr sz="8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800"/>
              <a:buFont typeface="Overpass SemiBold"/>
              <a:buNone/>
              <a:defRPr sz="8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800"/>
              <a:buFont typeface="Overpass SemiBold"/>
              <a:buNone/>
              <a:defRPr sz="8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800"/>
              <a:buFont typeface="Overpass SemiBold"/>
              <a:buNone/>
              <a:defRPr sz="8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800"/>
              <a:buFont typeface="Overpass SemiBold"/>
              <a:buNone/>
              <a:defRPr sz="8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800"/>
              <a:buFont typeface="Overpass SemiBold"/>
              <a:buNone/>
              <a:defRPr sz="8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800"/>
              <a:buFont typeface="Overpass SemiBold"/>
              <a:buNone/>
              <a:defRPr sz="8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800"/>
              <a:buFont typeface="Overpass SemiBold"/>
              <a:buNone/>
              <a:defRPr sz="800">
                <a:solidFill>
                  <a:srgbClr val="EE0000"/>
                </a:solidFill>
                <a:latin typeface="Overpass SemiBold"/>
                <a:ea typeface="Overpass SemiBold"/>
                <a:cs typeface="Overpass SemiBold"/>
                <a:sym typeface="Overpass SemiBold"/>
              </a:defRPr>
            </a:lvl9pPr>
          </a:lstStyle>
          <a:p/>
        </p:txBody>
      </p:sp>
      <p:cxnSp>
        <p:nvCxnSpPr>
          <p:cNvPr id="1956" name="Google Shape;1956;p16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57" name="Google Shape;1957;p16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700">
                <a:solidFill>
                  <a:srgbClr val="434343"/>
                </a:solidFill>
                <a:latin typeface="Overpass SemiBold"/>
                <a:ea typeface="Overpass SemiBold"/>
                <a:cs typeface="Overpass SemiBold"/>
                <a:sym typeface="Overpass SemiBold"/>
              </a:defRPr>
            </a:lvl1pPr>
            <a:lvl2pPr lvl="1" rtl="0" algn="ctr">
              <a:buNone/>
              <a:defRPr sz="700">
                <a:solidFill>
                  <a:srgbClr val="434343"/>
                </a:solidFill>
                <a:latin typeface="Overpass SemiBold"/>
                <a:ea typeface="Overpass SemiBold"/>
                <a:cs typeface="Overpass SemiBold"/>
                <a:sym typeface="Overpass SemiBold"/>
              </a:defRPr>
            </a:lvl2pPr>
            <a:lvl3pPr lvl="2" rtl="0" algn="ctr">
              <a:buNone/>
              <a:defRPr sz="700">
                <a:solidFill>
                  <a:srgbClr val="434343"/>
                </a:solidFill>
                <a:latin typeface="Overpass SemiBold"/>
                <a:ea typeface="Overpass SemiBold"/>
                <a:cs typeface="Overpass SemiBold"/>
                <a:sym typeface="Overpass SemiBold"/>
              </a:defRPr>
            </a:lvl3pPr>
            <a:lvl4pPr lvl="3" rtl="0" algn="ctr">
              <a:buNone/>
              <a:defRPr sz="700">
                <a:solidFill>
                  <a:srgbClr val="434343"/>
                </a:solidFill>
                <a:latin typeface="Overpass SemiBold"/>
                <a:ea typeface="Overpass SemiBold"/>
                <a:cs typeface="Overpass SemiBold"/>
                <a:sym typeface="Overpass SemiBold"/>
              </a:defRPr>
            </a:lvl4pPr>
            <a:lvl5pPr lvl="4" rtl="0" algn="ctr">
              <a:buNone/>
              <a:defRPr sz="700">
                <a:solidFill>
                  <a:srgbClr val="434343"/>
                </a:solidFill>
                <a:latin typeface="Overpass SemiBold"/>
                <a:ea typeface="Overpass SemiBold"/>
                <a:cs typeface="Overpass SemiBold"/>
                <a:sym typeface="Overpass SemiBold"/>
              </a:defRPr>
            </a:lvl5pPr>
            <a:lvl6pPr lvl="5" rtl="0" algn="ctr">
              <a:buNone/>
              <a:defRPr sz="700">
                <a:solidFill>
                  <a:srgbClr val="434343"/>
                </a:solidFill>
                <a:latin typeface="Overpass SemiBold"/>
                <a:ea typeface="Overpass SemiBold"/>
                <a:cs typeface="Overpass SemiBold"/>
                <a:sym typeface="Overpass SemiBold"/>
              </a:defRPr>
            </a:lvl6pPr>
            <a:lvl7pPr lvl="6" rtl="0" algn="ctr">
              <a:buNone/>
              <a:defRPr sz="700">
                <a:solidFill>
                  <a:srgbClr val="434343"/>
                </a:solidFill>
                <a:latin typeface="Overpass SemiBold"/>
                <a:ea typeface="Overpass SemiBold"/>
                <a:cs typeface="Overpass SemiBold"/>
                <a:sym typeface="Overpass SemiBold"/>
              </a:defRPr>
            </a:lvl7pPr>
            <a:lvl8pPr lvl="7" rtl="0" algn="ctr">
              <a:buNone/>
              <a:defRPr sz="700">
                <a:solidFill>
                  <a:srgbClr val="434343"/>
                </a:solidFill>
                <a:latin typeface="Overpass SemiBold"/>
                <a:ea typeface="Overpass SemiBold"/>
                <a:cs typeface="Overpass SemiBold"/>
                <a:sym typeface="Overpass SemiBold"/>
              </a:defRPr>
            </a:lvl8pPr>
            <a:lvl9pPr lvl="8" rtl="0" algn="ctr">
              <a:buNone/>
              <a:defRPr sz="700">
                <a:solidFill>
                  <a:srgbClr val="434343"/>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958" name="Google Shape;1958;p16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a:t>
            </a:r>
            <a:r>
              <a:rPr lang="en" sz="500">
                <a:solidFill>
                  <a:srgbClr val="666666"/>
                </a:solidFill>
                <a:latin typeface="Overpass Light"/>
                <a:ea typeface="Overpass Light"/>
                <a:cs typeface="Overpass Light"/>
                <a:sym typeface="Overpass Light"/>
              </a:rPr>
              <a:t> Internal use only</a:t>
            </a:r>
            <a:endParaRPr sz="500">
              <a:solidFill>
                <a:srgbClr val="666666"/>
              </a:solidFill>
              <a:latin typeface="Overpass Light"/>
              <a:ea typeface="Overpass Light"/>
              <a:cs typeface="Overpass Light"/>
              <a:sym typeface="Overpass Light"/>
            </a:endParaRPr>
          </a:p>
        </p:txBody>
      </p:sp>
      <p:pic>
        <p:nvPicPr>
          <p:cNvPr id="1959" name="Google Shape;1959;p16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960" name="Google Shape;1960;p168"/>
          <p:cNvSpPr txBox="1"/>
          <p:nvPr/>
        </p:nvSpPr>
        <p:spPr>
          <a:xfrm>
            <a:off x="587588" y="4582463"/>
            <a:ext cx="6887100" cy="419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700">
                <a:solidFill>
                  <a:srgbClr val="666666"/>
                </a:solidFill>
              </a:rPr>
              <a:t>Red Hat EMEA</a:t>
            </a:r>
            <a:endParaRPr baseline="30000" sz="700">
              <a:solidFill>
                <a:srgbClr val="666666"/>
              </a:solidFill>
            </a:endParaRPr>
          </a:p>
        </p:txBody>
      </p:sp>
      <p:sp>
        <p:nvSpPr>
          <p:cNvPr id="1961" name="Google Shape;1961;p168"/>
          <p:cNvSpPr txBox="1"/>
          <p:nvPr/>
        </p:nvSpPr>
        <p:spPr>
          <a:xfrm>
            <a:off x="3522600" y="4658675"/>
            <a:ext cx="2098800" cy="419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666666"/>
                </a:solidFill>
              </a:rPr>
              <a:t>CY20 Planning &amp; Priorities</a:t>
            </a:r>
            <a:endParaRPr sz="700">
              <a:solidFill>
                <a:srgbClr val="666666"/>
              </a:solidFil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1 1 1 1 2 11">
  <p:cSld name="CUSTOM_4_1_1_1_1_1_1_2_12">
    <p:spTree>
      <p:nvGrpSpPr>
        <p:cNvPr id="1962" name="Shape 1962"/>
        <p:cNvGrpSpPr/>
        <p:nvPr/>
      </p:nvGrpSpPr>
      <p:grpSpPr>
        <a:xfrm>
          <a:off x="0" y="0"/>
          <a:ext cx="0" cy="0"/>
          <a:chOff x="0" y="0"/>
          <a:chExt cx="0" cy="0"/>
        </a:xfrm>
      </p:grpSpPr>
      <p:cxnSp>
        <p:nvCxnSpPr>
          <p:cNvPr id="1963" name="Google Shape;1963;p16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964" name="Google Shape;1964;p16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800"/>
              <a:buFont typeface="Overpass SemiBold"/>
              <a:buNone/>
              <a:defRPr sz="8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800"/>
              <a:buFont typeface="Overpass SemiBold"/>
              <a:buNone/>
              <a:defRPr sz="8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800"/>
              <a:buFont typeface="Overpass SemiBold"/>
              <a:buNone/>
              <a:defRPr sz="8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800"/>
              <a:buFont typeface="Overpass SemiBold"/>
              <a:buNone/>
              <a:defRPr sz="8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800"/>
              <a:buFont typeface="Overpass SemiBold"/>
              <a:buNone/>
              <a:defRPr sz="8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800"/>
              <a:buFont typeface="Overpass SemiBold"/>
              <a:buNone/>
              <a:defRPr sz="8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800"/>
              <a:buFont typeface="Overpass SemiBold"/>
              <a:buNone/>
              <a:defRPr sz="8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800"/>
              <a:buFont typeface="Overpass SemiBold"/>
              <a:buNone/>
              <a:defRPr sz="8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800"/>
              <a:buFont typeface="Overpass SemiBold"/>
              <a:buNone/>
              <a:defRPr sz="800">
                <a:solidFill>
                  <a:srgbClr val="EE0000"/>
                </a:solidFill>
                <a:latin typeface="Overpass SemiBold"/>
                <a:ea typeface="Overpass SemiBold"/>
                <a:cs typeface="Overpass SemiBold"/>
                <a:sym typeface="Overpass SemiBold"/>
              </a:defRPr>
            </a:lvl9pPr>
          </a:lstStyle>
          <a:p/>
        </p:txBody>
      </p:sp>
      <p:cxnSp>
        <p:nvCxnSpPr>
          <p:cNvPr id="1965" name="Google Shape;1965;p16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66" name="Google Shape;1966;p16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700">
                <a:solidFill>
                  <a:srgbClr val="434343"/>
                </a:solidFill>
                <a:latin typeface="Overpass SemiBold"/>
                <a:ea typeface="Overpass SemiBold"/>
                <a:cs typeface="Overpass SemiBold"/>
                <a:sym typeface="Overpass SemiBold"/>
              </a:defRPr>
            </a:lvl1pPr>
            <a:lvl2pPr lvl="1" rtl="0" algn="ctr">
              <a:buNone/>
              <a:defRPr sz="700">
                <a:solidFill>
                  <a:srgbClr val="434343"/>
                </a:solidFill>
                <a:latin typeface="Overpass SemiBold"/>
                <a:ea typeface="Overpass SemiBold"/>
                <a:cs typeface="Overpass SemiBold"/>
                <a:sym typeface="Overpass SemiBold"/>
              </a:defRPr>
            </a:lvl2pPr>
            <a:lvl3pPr lvl="2" rtl="0" algn="ctr">
              <a:buNone/>
              <a:defRPr sz="700">
                <a:solidFill>
                  <a:srgbClr val="434343"/>
                </a:solidFill>
                <a:latin typeface="Overpass SemiBold"/>
                <a:ea typeface="Overpass SemiBold"/>
                <a:cs typeface="Overpass SemiBold"/>
                <a:sym typeface="Overpass SemiBold"/>
              </a:defRPr>
            </a:lvl3pPr>
            <a:lvl4pPr lvl="3" rtl="0" algn="ctr">
              <a:buNone/>
              <a:defRPr sz="700">
                <a:solidFill>
                  <a:srgbClr val="434343"/>
                </a:solidFill>
                <a:latin typeface="Overpass SemiBold"/>
                <a:ea typeface="Overpass SemiBold"/>
                <a:cs typeface="Overpass SemiBold"/>
                <a:sym typeface="Overpass SemiBold"/>
              </a:defRPr>
            </a:lvl4pPr>
            <a:lvl5pPr lvl="4" rtl="0" algn="ctr">
              <a:buNone/>
              <a:defRPr sz="700">
                <a:solidFill>
                  <a:srgbClr val="434343"/>
                </a:solidFill>
                <a:latin typeface="Overpass SemiBold"/>
                <a:ea typeface="Overpass SemiBold"/>
                <a:cs typeface="Overpass SemiBold"/>
                <a:sym typeface="Overpass SemiBold"/>
              </a:defRPr>
            </a:lvl5pPr>
            <a:lvl6pPr lvl="5" rtl="0" algn="ctr">
              <a:buNone/>
              <a:defRPr sz="700">
                <a:solidFill>
                  <a:srgbClr val="434343"/>
                </a:solidFill>
                <a:latin typeface="Overpass SemiBold"/>
                <a:ea typeface="Overpass SemiBold"/>
                <a:cs typeface="Overpass SemiBold"/>
                <a:sym typeface="Overpass SemiBold"/>
              </a:defRPr>
            </a:lvl6pPr>
            <a:lvl7pPr lvl="6" rtl="0" algn="ctr">
              <a:buNone/>
              <a:defRPr sz="700">
                <a:solidFill>
                  <a:srgbClr val="434343"/>
                </a:solidFill>
                <a:latin typeface="Overpass SemiBold"/>
                <a:ea typeface="Overpass SemiBold"/>
                <a:cs typeface="Overpass SemiBold"/>
                <a:sym typeface="Overpass SemiBold"/>
              </a:defRPr>
            </a:lvl7pPr>
            <a:lvl8pPr lvl="7" rtl="0" algn="ctr">
              <a:buNone/>
              <a:defRPr sz="700">
                <a:solidFill>
                  <a:srgbClr val="434343"/>
                </a:solidFill>
                <a:latin typeface="Overpass SemiBold"/>
                <a:ea typeface="Overpass SemiBold"/>
                <a:cs typeface="Overpass SemiBold"/>
                <a:sym typeface="Overpass SemiBold"/>
              </a:defRPr>
            </a:lvl8pPr>
            <a:lvl9pPr lvl="8" rtl="0" algn="ctr">
              <a:buNone/>
              <a:defRPr sz="700">
                <a:solidFill>
                  <a:srgbClr val="434343"/>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967" name="Google Shape;1967;p16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a:t>
            </a:r>
            <a:r>
              <a:rPr lang="en" sz="500">
                <a:solidFill>
                  <a:srgbClr val="666666"/>
                </a:solidFill>
                <a:latin typeface="Overpass Light"/>
                <a:ea typeface="Overpass Light"/>
                <a:cs typeface="Overpass Light"/>
                <a:sym typeface="Overpass Light"/>
              </a:rPr>
              <a:t> Internal use only</a:t>
            </a:r>
            <a:endParaRPr sz="500">
              <a:solidFill>
                <a:srgbClr val="666666"/>
              </a:solidFill>
              <a:latin typeface="Overpass Light"/>
              <a:ea typeface="Overpass Light"/>
              <a:cs typeface="Overpass Light"/>
              <a:sym typeface="Overpass Light"/>
            </a:endParaRPr>
          </a:p>
        </p:txBody>
      </p:sp>
      <p:pic>
        <p:nvPicPr>
          <p:cNvPr id="1968" name="Google Shape;1968;p16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969" name="Google Shape;1969;p169"/>
          <p:cNvSpPr txBox="1"/>
          <p:nvPr/>
        </p:nvSpPr>
        <p:spPr>
          <a:xfrm>
            <a:off x="587588" y="4582463"/>
            <a:ext cx="6887100" cy="419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700">
                <a:solidFill>
                  <a:srgbClr val="666666"/>
                </a:solidFill>
              </a:rPr>
              <a:t>Red Hat EMEA</a:t>
            </a:r>
            <a:endParaRPr baseline="30000" sz="700">
              <a:solidFill>
                <a:srgbClr val="666666"/>
              </a:solidFill>
            </a:endParaRPr>
          </a:p>
        </p:txBody>
      </p:sp>
      <p:sp>
        <p:nvSpPr>
          <p:cNvPr id="1970" name="Google Shape;1970;p169"/>
          <p:cNvSpPr txBox="1"/>
          <p:nvPr/>
        </p:nvSpPr>
        <p:spPr>
          <a:xfrm>
            <a:off x="3522600" y="4658675"/>
            <a:ext cx="2098800" cy="419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700">
                <a:solidFill>
                  <a:srgbClr val="666666"/>
                </a:solidFill>
              </a:rPr>
              <a:t>CY20 Planning &amp; Priorities</a:t>
            </a:r>
            <a:endParaRPr sz="700">
              <a:solidFill>
                <a:srgbClr val="666666"/>
              </a:solidFil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3">
    <p:spTree>
      <p:nvGrpSpPr>
        <p:cNvPr id="1971" name="Shape 1971"/>
        <p:cNvGrpSpPr/>
        <p:nvPr/>
      </p:nvGrpSpPr>
      <p:grpSpPr>
        <a:xfrm>
          <a:off x="0" y="0"/>
          <a:ext cx="0" cy="0"/>
          <a:chOff x="0" y="0"/>
          <a:chExt cx="0" cy="0"/>
        </a:xfrm>
      </p:grpSpPr>
      <p:sp>
        <p:nvSpPr>
          <p:cNvPr id="1972" name="Google Shape;1972;p170"/>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sp>
        <p:nvSpPr>
          <p:cNvPr id="1973" name="Google Shape;1973;p170"/>
          <p:cNvSpPr txBox="1"/>
          <p:nvPr>
            <p:ph idx="1" type="subTitle"/>
          </p:nvPr>
        </p:nvSpPr>
        <p:spPr>
          <a:xfrm>
            <a:off x="548706" y="26406"/>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1974" name="Google Shape;1974;p170"/>
          <p:cNvSpPr txBox="1"/>
          <p:nvPr>
            <p:ph idx="12" type="sldNum"/>
          </p:nvPr>
        </p:nvSpPr>
        <p:spPr>
          <a:xfrm>
            <a:off x="6" y="486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975" name="Google Shape;1975;p170"/>
          <p:cNvSpPr txBox="1"/>
          <p:nvPr/>
        </p:nvSpPr>
        <p:spPr>
          <a:xfrm>
            <a:off x="-3" y="49748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666666"/>
                </a:solidFill>
                <a:latin typeface="Overpass"/>
                <a:ea typeface="Overpass"/>
                <a:cs typeface="Overpass"/>
                <a:sym typeface="Overpass"/>
              </a:rPr>
              <a:t>CONFIDENTIAL </a:t>
            </a:r>
            <a:r>
              <a:rPr b="0" i="0" lang="en" sz="500" u="none" cap="none" strike="noStrike">
                <a:solidFill>
                  <a:srgbClr val="666666"/>
                </a:solidFill>
                <a:latin typeface="Overpass Light"/>
                <a:ea typeface="Overpass Light"/>
                <a:cs typeface="Overpass Light"/>
                <a:sym typeface="Overpass Light"/>
              </a:rPr>
              <a:t>Designator</a:t>
            </a:r>
            <a:endParaRPr b="0" i="0" sz="500" u="none" cap="none" strike="noStrike">
              <a:solidFill>
                <a:srgbClr val="666666"/>
              </a:solidFill>
              <a:latin typeface="Overpass Light"/>
              <a:ea typeface="Overpass Light"/>
              <a:cs typeface="Overpass Light"/>
              <a:sym typeface="Overpass Light"/>
            </a:endParaRPr>
          </a:p>
        </p:txBody>
      </p:sp>
      <p:sp>
        <p:nvSpPr>
          <p:cNvPr id="1976" name="Google Shape;1976;p170"/>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p:cSld name="TITLE_1">
    <p:bg>
      <p:bgPr>
        <a:blipFill>
          <a:blip r:embed="rId2">
            <a:alphaModFix/>
          </a:blip>
          <a:stretch>
            <a:fillRect/>
          </a:stretch>
        </a:blipFill>
      </p:bgPr>
    </p:bg>
    <p:spTree>
      <p:nvGrpSpPr>
        <p:cNvPr id="1977" name="Shape 1977"/>
        <p:cNvGrpSpPr/>
        <p:nvPr/>
      </p:nvGrpSpPr>
      <p:grpSpPr>
        <a:xfrm>
          <a:off x="0" y="0"/>
          <a:ext cx="0" cy="0"/>
          <a:chOff x="0" y="0"/>
          <a:chExt cx="0" cy="0"/>
        </a:xfrm>
      </p:grpSpPr>
      <p:sp>
        <p:nvSpPr>
          <p:cNvPr id="1978" name="Google Shape;1978;p171"/>
          <p:cNvSpPr txBox="1"/>
          <p:nvPr>
            <p:ph idx="1" type="subTitle"/>
          </p:nvPr>
        </p:nvSpPr>
        <p:spPr>
          <a:xfrm>
            <a:off x="1562794" y="2641369"/>
            <a:ext cx="5649900" cy="68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979" name="Google Shape;1979;p17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1980" name="Google Shape;1980;p171"/>
          <p:cNvSpPr txBox="1"/>
          <p:nvPr>
            <p:ph type="title"/>
          </p:nvPr>
        </p:nvSpPr>
        <p:spPr>
          <a:xfrm>
            <a:off x="1562906" y="1307719"/>
            <a:ext cx="5649900" cy="1200300"/>
          </a:xfrm>
          <a:prstGeom prst="rect">
            <a:avLst/>
          </a:prstGeom>
        </p:spPr>
        <p:txBody>
          <a:bodyPr anchorCtr="0" anchor="b" bIns="91425" lIns="91425" spcFirstLastPara="1" rIns="91425" wrap="square" tIns="91425">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1981" name="Google Shape;1981;p171"/>
          <p:cNvSpPr txBox="1"/>
          <p:nvPr>
            <p:ph idx="2" type="subTitle"/>
          </p:nvPr>
        </p:nvSpPr>
        <p:spPr>
          <a:xfrm>
            <a:off x="1562794" y="3511275"/>
            <a:ext cx="1530300" cy="454200"/>
          </a:xfrm>
          <a:prstGeom prst="rect">
            <a:avLst/>
          </a:prstGeom>
        </p:spPr>
        <p:txBody>
          <a:bodyPr anchorCtr="0" anchor="t" bIns="91425" lIns="91425" spcFirstLastPara="1" rIns="91425" wrap="square" tIns="91425">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1982" name="Google Shape;1982;p171"/>
          <p:cNvSpPr txBox="1"/>
          <p:nvPr>
            <p:ph idx="3" type="subTitle"/>
          </p:nvPr>
        </p:nvSpPr>
        <p:spPr>
          <a:xfrm>
            <a:off x="3353888" y="3511275"/>
            <a:ext cx="1530300" cy="454200"/>
          </a:xfrm>
          <a:prstGeom prst="rect">
            <a:avLst/>
          </a:prstGeom>
        </p:spPr>
        <p:txBody>
          <a:bodyPr anchorCtr="0" anchor="t" bIns="91425" lIns="91425" spcFirstLastPara="1" rIns="91425" wrap="square" tIns="91425">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1983" name="Google Shape;1983;p171"/>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984" name="Google Shape;1984;p17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85" name="Google Shape;1985;p17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4">
    <p:spTree>
      <p:nvGrpSpPr>
        <p:cNvPr id="1986" name="Shape 1986"/>
        <p:cNvGrpSpPr/>
        <p:nvPr/>
      </p:nvGrpSpPr>
      <p:grpSpPr>
        <a:xfrm>
          <a:off x="0" y="0"/>
          <a:ext cx="0" cy="0"/>
          <a:chOff x="0" y="0"/>
          <a:chExt cx="0" cy="0"/>
        </a:xfrm>
      </p:grpSpPr>
      <p:sp>
        <p:nvSpPr>
          <p:cNvPr id="1987" name="Google Shape;1987;p172"/>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988" name="Google Shape;1988;p172"/>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989" name="Google Shape;1989;p172"/>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990" name="Google Shape;1990;p172"/>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991" name="Google Shape;1991;p17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992" name="Google Shape;1992;p17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666666"/>
                </a:solidFill>
                <a:latin typeface="Overpass"/>
                <a:ea typeface="Overpass"/>
                <a:cs typeface="Overpass"/>
                <a:sym typeface="Overpass"/>
              </a:rPr>
              <a:t>CONFIDENTIAL </a:t>
            </a:r>
            <a:r>
              <a:rPr b="0" i="0" lang="en" sz="500" u="none" cap="none" strike="noStrike">
                <a:solidFill>
                  <a:srgbClr val="666666"/>
                </a:solidFill>
                <a:latin typeface="Overpass Light"/>
                <a:ea typeface="Overpass Light"/>
                <a:cs typeface="Overpass Light"/>
                <a:sym typeface="Overpass Light"/>
              </a:rPr>
              <a:t>Designator</a:t>
            </a:r>
            <a:endParaRPr b="0" i="0" sz="500" u="none" cap="none" strike="noStrike">
              <a:solidFill>
                <a:srgbClr val="666666"/>
              </a:solidFill>
              <a:latin typeface="Overpass Light"/>
              <a:ea typeface="Overpass Light"/>
              <a:cs typeface="Overpass Light"/>
              <a:sym typeface="Overpass Light"/>
            </a:endParaRPr>
          </a:p>
        </p:txBody>
      </p:sp>
      <p:pic>
        <p:nvPicPr>
          <p:cNvPr id="1993" name="Google Shape;1993;p17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994" name="Google Shape;1994;p172"/>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1995" name="Shape 1995"/>
        <p:cNvGrpSpPr/>
        <p:nvPr/>
      </p:nvGrpSpPr>
      <p:grpSpPr>
        <a:xfrm>
          <a:off x="0" y="0"/>
          <a:ext cx="0" cy="0"/>
          <a:chOff x="0" y="0"/>
          <a:chExt cx="0" cy="0"/>
        </a:xfrm>
      </p:grpSpPr>
      <p:sp>
        <p:nvSpPr>
          <p:cNvPr id="1996" name="Google Shape;1996;p173"/>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4500">
                <a:solidFill>
                  <a:srgbClr val="FAAA4F"/>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9pPr>
          </a:lstStyle>
          <a:p/>
        </p:txBody>
      </p:sp>
      <p:sp>
        <p:nvSpPr>
          <p:cNvPr id="1997" name="Google Shape;1997;p17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1998" name="Google Shape;1998;p173"/>
          <p:cNvSpPr txBox="1"/>
          <p:nvPr>
            <p:ph idx="2" type="subTitle"/>
          </p:nvPr>
        </p:nvSpPr>
        <p:spPr>
          <a:xfrm>
            <a:off x="6938588" y="1307790"/>
            <a:ext cx="1593300" cy="2481900"/>
          </a:xfrm>
          <a:prstGeom prst="rect">
            <a:avLst/>
          </a:prstGeom>
        </p:spPr>
        <p:txBody>
          <a:bodyPr anchorCtr="0" anchor="t" bIns="91425" lIns="91425" spcFirstLastPara="1" rIns="91425" wrap="square" tIns="91425">
            <a:noAutofit/>
          </a:bodyPr>
          <a:lstStyle>
            <a:lvl1pPr lvl="0" rtl="0">
              <a:lnSpc>
                <a:spcPct val="174000"/>
              </a:lnSpc>
              <a:spcBef>
                <a:spcPts val="0"/>
              </a:spcBef>
              <a:spcAft>
                <a:spcPts val="0"/>
              </a:spcAft>
              <a:buNone/>
              <a:defRPr sz="1100">
                <a:solidFill>
                  <a:srgbClr val="141414"/>
                </a:solidFill>
              </a:defRPr>
            </a:lvl1pPr>
            <a:lvl2pPr lvl="1" rtl="0">
              <a:lnSpc>
                <a:spcPct val="174000"/>
              </a:lnSpc>
              <a:spcBef>
                <a:spcPts val="0"/>
              </a:spcBef>
              <a:spcAft>
                <a:spcPts val="0"/>
              </a:spcAft>
              <a:buNone/>
              <a:defRPr sz="1100">
                <a:solidFill>
                  <a:srgbClr val="141414"/>
                </a:solidFill>
              </a:defRPr>
            </a:lvl2pPr>
            <a:lvl3pPr lvl="2" rtl="0">
              <a:lnSpc>
                <a:spcPct val="174000"/>
              </a:lnSpc>
              <a:spcBef>
                <a:spcPts val="0"/>
              </a:spcBef>
              <a:spcAft>
                <a:spcPts val="0"/>
              </a:spcAft>
              <a:buNone/>
              <a:defRPr sz="1100">
                <a:solidFill>
                  <a:srgbClr val="141414"/>
                </a:solidFill>
              </a:defRPr>
            </a:lvl3pPr>
            <a:lvl4pPr lvl="3" rtl="0">
              <a:lnSpc>
                <a:spcPct val="174000"/>
              </a:lnSpc>
              <a:spcBef>
                <a:spcPts val="0"/>
              </a:spcBef>
              <a:spcAft>
                <a:spcPts val="0"/>
              </a:spcAft>
              <a:buNone/>
              <a:defRPr sz="1100">
                <a:solidFill>
                  <a:srgbClr val="141414"/>
                </a:solidFill>
              </a:defRPr>
            </a:lvl4pPr>
            <a:lvl5pPr lvl="4" rtl="0">
              <a:lnSpc>
                <a:spcPct val="174000"/>
              </a:lnSpc>
              <a:spcBef>
                <a:spcPts val="0"/>
              </a:spcBef>
              <a:spcAft>
                <a:spcPts val="0"/>
              </a:spcAft>
              <a:buNone/>
              <a:defRPr sz="1100">
                <a:solidFill>
                  <a:srgbClr val="141414"/>
                </a:solidFill>
              </a:defRPr>
            </a:lvl5pPr>
            <a:lvl6pPr lvl="5" rtl="0">
              <a:lnSpc>
                <a:spcPct val="174000"/>
              </a:lnSpc>
              <a:spcBef>
                <a:spcPts val="0"/>
              </a:spcBef>
              <a:spcAft>
                <a:spcPts val="0"/>
              </a:spcAft>
              <a:buNone/>
              <a:defRPr sz="1100">
                <a:solidFill>
                  <a:srgbClr val="141414"/>
                </a:solidFill>
              </a:defRPr>
            </a:lvl6pPr>
            <a:lvl7pPr lvl="6" rtl="0">
              <a:lnSpc>
                <a:spcPct val="174000"/>
              </a:lnSpc>
              <a:spcBef>
                <a:spcPts val="0"/>
              </a:spcBef>
              <a:spcAft>
                <a:spcPts val="0"/>
              </a:spcAft>
              <a:buNone/>
              <a:defRPr sz="1100">
                <a:solidFill>
                  <a:srgbClr val="141414"/>
                </a:solidFill>
              </a:defRPr>
            </a:lvl7pPr>
            <a:lvl8pPr lvl="7" rtl="0">
              <a:lnSpc>
                <a:spcPct val="174000"/>
              </a:lnSpc>
              <a:spcBef>
                <a:spcPts val="0"/>
              </a:spcBef>
              <a:spcAft>
                <a:spcPts val="0"/>
              </a:spcAft>
              <a:buNone/>
              <a:defRPr sz="1100">
                <a:solidFill>
                  <a:srgbClr val="141414"/>
                </a:solidFill>
              </a:defRPr>
            </a:lvl8pPr>
            <a:lvl9pPr lvl="8" rtl="0">
              <a:lnSpc>
                <a:spcPct val="174000"/>
              </a:lnSpc>
              <a:spcBef>
                <a:spcPts val="0"/>
              </a:spcBef>
              <a:spcAft>
                <a:spcPts val="0"/>
              </a:spcAft>
              <a:buNone/>
              <a:defRPr sz="1100">
                <a:solidFill>
                  <a:srgbClr val="141414"/>
                </a:solidFill>
              </a:defRPr>
            </a:lvl9pPr>
          </a:lstStyle>
          <a:p/>
        </p:txBody>
      </p:sp>
      <p:pic>
        <p:nvPicPr>
          <p:cNvPr id="1999" name="Google Shape;1999;p17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2000" name="Google Shape;2000;p1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ture 1">
  <p:cSld name="TITLE_1_1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18"/>
          <p:cNvSpPr txBox="1"/>
          <p:nvPr>
            <p:ph type="title"/>
          </p:nvPr>
        </p:nvSpPr>
        <p:spPr>
          <a:xfrm>
            <a:off x="1821825" y="2171700"/>
            <a:ext cx="5943600" cy="685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Proxima Nova"/>
                <a:ea typeface="Proxima Nova"/>
                <a:cs typeface="Proxima Nova"/>
                <a:sym typeface="Proxima Nova"/>
              </a:defRPr>
            </a:lvl1pPr>
            <a:lvl2pPr lvl="1" rtl="0">
              <a:spcBef>
                <a:spcPts val="0"/>
              </a:spcBef>
              <a:spcAft>
                <a:spcPts val="0"/>
              </a:spcAft>
              <a:buNone/>
              <a:defRPr b="1" sz="2400">
                <a:solidFill>
                  <a:schemeClr val="lt1"/>
                </a:solidFill>
                <a:latin typeface="Proxima Nova"/>
                <a:ea typeface="Proxima Nova"/>
                <a:cs typeface="Proxima Nova"/>
                <a:sym typeface="Proxima Nova"/>
              </a:defRPr>
            </a:lvl2pPr>
            <a:lvl3pPr lvl="2" rtl="0">
              <a:spcBef>
                <a:spcPts val="0"/>
              </a:spcBef>
              <a:spcAft>
                <a:spcPts val="0"/>
              </a:spcAft>
              <a:buNone/>
              <a:defRPr b="1" sz="2400">
                <a:solidFill>
                  <a:schemeClr val="lt1"/>
                </a:solidFill>
                <a:latin typeface="Proxima Nova"/>
                <a:ea typeface="Proxima Nova"/>
                <a:cs typeface="Proxima Nova"/>
                <a:sym typeface="Proxima Nova"/>
              </a:defRPr>
            </a:lvl3pPr>
            <a:lvl4pPr lvl="3" rtl="0">
              <a:spcBef>
                <a:spcPts val="0"/>
              </a:spcBef>
              <a:spcAft>
                <a:spcPts val="0"/>
              </a:spcAft>
              <a:buNone/>
              <a:defRPr b="1" sz="2400">
                <a:solidFill>
                  <a:schemeClr val="lt1"/>
                </a:solidFill>
                <a:latin typeface="Proxima Nova"/>
                <a:ea typeface="Proxima Nova"/>
                <a:cs typeface="Proxima Nova"/>
                <a:sym typeface="Proxima Nova"/>
              </a:defRPr>
            </a:lvl4pPr>
            <a:lvl5pPr lvl="4" rtl="0">
              <a:spcBef>
                <a:spcPts val="0"/>
              </a:spcBef>
              <a:spcAft>
                <a:spcPts val="0"/>
              </a:spcAft>
              <a:buNone/>
              <a:defRPr b="1" sz="2400">
                <a:solidFill>
                  <a:schemeClr val="lt1"/>
                </a:solidFill>
                <a:latin typeface="Proxima Nova"/>
                <a:ea typeface="Proxima Nova"/>
                <a:cs typeface="Proxima Nova"/>
                <a:sym typeface="Proxima Nova"/>
              </a:defRPr>
            </a:lvl5pPr>
            <a:lvl6pPr lvl="5" rtl="0">
              <a:spcBef>
                <a:spcPts val="0"/>
              </a:spcBef>
              <a:spcAft>
                <a:spcPts val="0"/>
              </a:spcAft>
              <a:buNone/>
              <a:defRPr b="1" sz="2400">
                <a:solidFill>
                  <a:schemeClr val="lt1"/>
                </a:solidFill>
                <a:latin typeface="Proxima Nova"/>
                <a:ea typeface="Proxima Nova"/>
                <a:cs typeface="Proxima Nova"/>
                <a:sym typeface="Proxima Nova"/>
              </a:defRPr>
            </a:lvl6pPr>
            <a:lvl7pPr lvl="6" rtl="0">
              <a:spcBef>
                <a:spcPts val="0"/>
              </a:spcBef>
              <a:spcAft>
                <a:spcPts val="0"/>
              </a:spcAft>
              <a:buNone/>
              <a:defRPr b="1" sz="2400">
                <a:solidFill>
                  <a:schemeClr val="lt1"/>
                </a:solidFill>
                <a:latin typeface="Proxima Nova"/>
                <a:ea typeface="Proxima Nova"/>
                <a:cs typeface="Proxima Nova"/>
                <a:sym typeface="Proxima Nova"/>
              </a:defRPr>
            </a:lvl7pPr>
            <a:lvl8pPr lvl="7" rtl="0">
              <a:spcBef>
                <a:spcPts val="0"/>
              </a:spcBef>
              <a:spcAft>
                <a:spcPts val="0"/>
              </a:spcAft>
              <a:buNone/>
              <a:defRPr b="1" sz="2400">
                <a:solidFill>
                  <a:schemeClr val="lt1"/>
                </a:solidFill>
                <a:latin typeface="Proxima Nova"/>
                <a:ea typeface="Proxima Nova"/>
                <a:cs typeface="Proxima Nova"/>
                <a:sym typeface="Proxima Nova"/>
              </a:defRPr>
            </a:lvl8pPr>
            <a:lvl9pPr lvl="8" rtl="0">
              <a:spcBef>
                <a:spcPts val="0"/>
              </a:spcBef>
              <a:spcAft>
                <a:spcPts val="0"/>
              </a:spcAft>
              <a:buNone/>
              <a:defRPr b="1" sz="2400">
                <a:solidFill>
                  <a:schemeClr val="lt1"/>
                </a:solidFill>
                <a:latin typeface="Proxima Nova"/>
                <a:ea typeface="Proxima Nova"/>
                <a:cs typeface="Proxima Nova"/>
                <a:sym typeface="Proxima Nova"/>
              </a:defRPr>
            </a:lvl9pPr>
          </a:lstStyle>
          <a:p/>
        </p:txBody>
      </p:sp>
      <p:sp>
        <p:nvSpPr>
          <p:cNvPr id="124" name="Google Shape;124;p18"/>
          <p:cNvSpPr txBox="1"/>
          <p:nvPr>
            <p:ph idx="1" type="subTitle"/>
          </p:nvPr>
        </p:nvSpPr>
        <p:spPr>
          <a:xfrm>
            <a:off x="1821825" y="3048000"/>
            <a:ext cx="5029200" cy="285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600">
                <a:solidFill>
                  <a:srgbClr val="FFFFFF"/>
                </a:solidFill>
                <a:latin typeface="Proxima Nova"/>
                <a:ea typeface="Proxima Nova"/>
                <a:cs typeface="Proxima Nova"/>
                <a:sym typeface="Proxima Nova"/>
              </a:defRPr>
            </a:lvl1pPr>
            <a:lvl2pPr lvl="1" rtl="0">
              <a:spcBef>
                <a:spcPts val="600"/>
              </a:spcBef>
              <a:spcAft>
                <a:spcPts val="0"/>
              </a:spcAft>
              <a:buNone/>
              <a:defRPr sz="1600">
                <a:latin typeface="Proxima Nova"/>
                <a:ea typeface="Proxima Nova"/>
                <a:cs typeface="Proxima Nova"/>
                <a:sym typeface="Proxima Nova"/>
              </a:defRPr>
            </a:lvl2pPr>
            <a:lvl3pPr lvl="2" rtl="0">
              <a:spcBef>
                <a:spcPts val="600"/>
              </a:spcBef>
              <a:spcAft>
                <a:spcPts val="0"/>
              </a:spcAft>
              <a:buNone/>
              <a:defRPr sz="1600">
                <a:latin typeface="Proxima Nova"/>
                <a:ea typeface="Proxima Nova"/>
                <a:cs typeface="Proxima Nova"/>
                <a:sym typeface="Proxima Nova"/>
              </a:defRPr>
            </a:lvl3pPr>
            <a:lvl4pPr lvl="3" rtl="0">
              <a:spcBef>
                <a:spcPts val="600"/>
              </a:spcBef>
              <a:spcAft>
                <a:spcPts val="0"/>
              </a:spcAft>
              <a:buNone/>
              <a:defRPr sz="1600">
                <a:latin typeface="Proxima Nova"/>
                <a:ea typeface="Proxima Nova"/>
                <a:cs typeface="Proxima Nova"/>
                <a:sym typeface="Proxima Nova"/>
              </a:defRPr>
            </a:lvl4pPr>
            <a:lvl5pPr lvl="4" rtl="0">
              <a:spcBef>
                <a:spcPts val="600"/>
              </a:spcBef>
              <a:spcAft>
                <a:spcPts val="0"/>
              </a:spcAft>
              <a:buNone/>
              <a:defRPr sz="1600">
                <a:latin typeface="Proxima Nova"/>
                <a:ea typeface="Proxima Nova"/>
                <a:cs typeface="Proxima Nova"/>
                <a:sym typeface="Proxima Nova"/>
              </a:defRPr>
            </a:lvl5pPr>
            <a:lvl6pPr lvl="5" rtl="0">
              <a:spcBef>
                <a:spcPts val="600"/>
              </a:spcBef>
              <a:spcAft>
                <a:spcPts val="0"/>
              </a:spcAft>
              <a:buNone/>
              <a:defRPr sz="1600">
                <a:latin typeface="Proxima Nova"/>
                <a:ea typeface="Proxima Nova"/>
                <a:cs typeface="Proxima Nova"/>
                <a:sym typeface="Proxima Nova"/>
              </a:defRPr>
            </a:lvl6pPr>
            <a:lvl7pPr lvl="6" rtl="0">
              <a:spcBef>
                <a:spcPts val="600"/>
              </a:spcBef>
              <a:spcAft>
                <a:spcPts val="0"/>
              </a:spcAft>
              <a:buNone/>
              <a:defRPr sz="1600">
                <a:latin typeface="Proxima Nova"/>
                <a:ea typeface="Proxima Nova"/>
                <a:cs typeface="Proxima Nova"/>
                <a:sym typeface="Proxima Nova"/>
              </a:defRPr>
            </a:lvl7pPr>
            <a:lvl8pPr lvl="7" rtl="0">
              <a:spcBef>
                <a:spcPts val="600"/>
              </a:spcBef>
              <a:spcAft>
                <a:spcPts val="0"/>
              </a:spcAft>
              <a:buNone/>
              <a:defRPr sz="1600">
                <a:latin typeface="Proxima Nova"/>
                <a:ea typeface="Proxima Nova"/>
                <a:cs typeface="Proxima Nova"/>
                <a:sym typeface="Proxima Nova"/>
              </a:defRPr>
            </a:lvl8pPr>
            <a:lvl9pPr lvl="8" rtl="0">
              <a:spcBef>
                <a:spcPts val="600"/>
              </a:spcBef>
              <a:spcAft>
                <a:spcPts val="0"/>
              </a:spcAft>
              <a:buNone/>
              <a:defRPr sz="1600">
                <a:latin typeface="Proxima Nova"/>
                <a:ea typeface="Proxima Nova"/>
                <a:cs typeface="Proxima Nova"/>
                <a:sym typeface="Proxima Nova"/>
              </a:defRPr>
            </a:lvl9pPr>
          </a:lstStyle>
          <a:p/>
        </p:txBody>
      </p:sp>
      <p:sp>
        <p:nvSpPr>
          <p:cNvPr id="125" name="Google Shape;125;p18"/>
          <p:cNvSpPr txBox="1"/>
          <p:nvPr>
            <p:ph idx="2" type="subTitle"/>
          </p:nvPr>
        </p:nvSpPr>
        <p:spPr>
          <a:xfrm>
            <a:off x="1821825" y="3505200"/>
            <a:ext cx="4572000" cy="1200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200">
                <a:solidFill>
                  <a:srgbClr val="FFFFFF"/>
                </a:solidFill>
                <a:latin typeface="Proxima Nova"/>
                <a:ea typeface="Proxima Nova"/>
                <a:cs typeface="Proxima Nova"/>
                <a:sym typeface="Proxima Nova"/>
              </a:defRPr>
            </a:lvl1pPr>
            <a:lvl2pPr lvl="1" rtl="0">
              <a:spcBef>
                <a:spcPts val="600"/>
              </a:spcBef>
              <a:spcAft>
                <a:spcPts val="0"/>
              </a:spcAft>
              <a:buNone/>
              <a:defRPr sz="1200">
                <a:latin typeface="Proxima Nova"/>
                <a:ea typeface="Proxima Nova"/>
                <a:cs typeface="Proxima Nova"/>
                <a:sym typeface="Proxima Nova"/>
              </a:defRPr>
            </a:lvl2pPr>
            <a:lvl3pPr lvl="2" rtl="0">
              <a:spcBef>
                <a:spcPts val="600"/>
              </a:spcBef>
              <a:spcAft>
                <a:spcPts val="0"/>
              </a:spcAft>
              <a:buNone/>
              <a:defRPr sz="1200">
                <a:latin typeface="Proxima Nova"/>
                <a:ea typeface="Proxima Nova"/>
                <a:cs typeface="Proxima Nova"/>
                <a:sym typeface="Proxima Nova"/>
              </a:defRPr>
            </a:lvl3pPr>
            <a:lvl4pPr lvl="3" rtl="0">
              <a:spcBef>
                <a:spcPts val="600"/>
              </a:spcBef>
              <a:spcAft>
                <a:spcPts val="0"/>
              </a:spcAft>
              <a:buNone/>
              <a:defRPr sz="1200">
                <a:latin typeface="Proxima Nova"/>
                <a:ea typeface="Proxima Nova"/>
                <a:cs typeface="Proxima Nova"/>
                <a:sym typeface="Proxima Nova"/>
              </a:defRPr>
            </a:lvl4pPr>
            <a:lvl5pPr lvl="4" rtl="0">
              <a:spcBef>
                <a:spcPts val="600"/>
              </a:spcBef>
              <a:spcAft>
                <a:spcPts val="0"/>
              </a:spcAft>
              <a:buNone/>
              <a:defRPr sz="1200">
                <a:latin typeface="Proxima Nova"/>
                <a:ea typeface="Proxima Nova"/>
                <a:cs typeface="Proxima Nova"/>
                <a:sym typeface="Proxima Nova"/>
              </a:defRPr>
            </a:lvl5pPr>
            <a:lvl6pPr lvl="5" rtl="0">
              <a:spcBef>
                <a:spcPts val="600"/>
              </a:spcBef>
              <a:spcAft>
                <a:spcPts val="0"/>
              </a:spcAft>
              <a:buNone/>
              <a:defRPr sz="1200">
                <a:latin typeface="Proxima Nova"/>
                <a:ea typeface="Proxima Nova"/>
                <a:cs typeface="Proxima Nova"/>
                <a:sym typeface="Proxima Nova"/>
              </a:defRPr>
            </a:lvl6pPr>
            <a:lvl7pPr lvl="6" rtl="0">
              <a:spcBef>
                <a:spcPts val="600"/>
              </a:spcBef>
              <a:spcAft>
                <a:spcPts val="0"/>
              </a:spcAft>
              <a:buNone/>
              <a:defRPr sz="1200">
                <a:latin typeface="Proxima Nova"/>
                <a:ea typeface="Proxima Nova"/>
                <a:cs typeface="Proxima Nova"/>
                <a:sym typeface="Proxima Nova"/>
              </a:defRPr>
            </a:lvl7pPr>
            <a:lvl8pPr lvl="7" rtl="0">
              <a:spcBef>
                <a:spcPts val="600"/>
              </a:spcBef>
              <a:spcAft>
                <a:spcPts val="0"/>
              </a:spcAft>
              <a:buNone/>
              <a:defRPr sz="1200">
                <a:latin typeface="Proxima Nova"/>
                <a:ea typeface="Proxima Nova"/>
                <a:cs typeface="Proxima Nova"/>
                <a:sym typeface="Proxima Nova"/>
              </a:defRPr>
            </a:lvl8pPr>
            <a:lvl9pPr lvl="8" rtl="0">
              <a:spcBef>
                <a:spcPts val="600"/>
              </a:spcBef>
              <a:spcAft>
                <a:spcPts val="0"/>
              </a:spcAft>
              <a:buNone/>
              <a:defRPr sz="1200">
                <a:latin typeface="Proxima Nova"/>
                <a:ea typeface="Proxima Nova"/>
                <a:cs typeface="Proxima Nova"/>
                <a:sym typeface="Proxima Nova"/>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
    <p:spTree>
      <p:nvGrpSpPr>
        <p:cNvPr id="2001" name="Shape 2001"/>
        <p:cNvGrpSpPr/>
        <p:nvPr/>
      </p:nvGrpSpPr>
      <p:grpSpPr>
        <a:xfrm>
          <a:off x="0" y="0"/>
          <a:ext cx="0" cy="0"/>
          <a:chOff x="0" y="0"/>
          <a:chExt cx="0" cy="0"/>
        </a:xfrm>
      </p:grpSpPr>
      <p:sp>
        <p:nvSpPr>
          <p:cNvPr id="2002" name="Google Shape;2002;p17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03" name="Google Shape;2003;p174"/>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2004" name="Google Shape;2004;p17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005" name="Google Shape;2005;p174"/>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2006" name="Shape 2006"/>
        <p:cNvGrpSpPr/>
        <p:nvPr/>
      </p:nvGrpSpPr>
      <p:grpSpPr>
        <a:xfrm>
          <a:off x="0" y="0"/>
          <a:ext cx="0" cy="0"/>
          <a:chOff x="0" y="0"/>
          <a:chExt cx="0" cy="0"/>
        </a:xfrm>
      </p:grpSpPr>
      <p:sp>
        <p:nvSpPr>
          <p:cNvPr id="2007" name="Google Shape;2007;p17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9pPr>
          </a:lstStyle>
          <a:p/>
        </p:txBody>
      </p:sp>
      <p:sp>
        <p:nvSpPr>
          <p:cNvPr id="2008" name="Google Shape;2008;p175"/>
          <p:cNvSpPr txBox="1"/>
          <p:nvPr>
            <p:ph type="title"/>
          </p:nvPr>
        </p:nvSpPr>
        <p:spPr>
          <a:xfrm>
            <a:off x="663788" y="653813"/>
            <a:ext cx="7816500" cy="4149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009" name="Google Shape;2009;p175"/>
          <p:cNvCxnSpPr/>
          <p:nvPr/>
        </p:nvCxnSpPr>
        <p:spPr>
          <a:xfrm rot="10800000">
            <a:off x="335831" y="150"/>
            <a:ext cx="0" cy="664800"/>
          </a:xfrm>
          <a:prstGeom prst="straightConnector1">
            <a:avLst/>
          </a:prstGeom>
          <a:noFill/>
          <a:ln cap="flat" cmpd="sng" w="9525">
            <a:solidFill>
              <a:srgbClr val="FF0000"/>
            </a:solidFill>
            <a:prstDash val="solid"/>
            <a:round/>
            <a:headEnd len="med" w="med" type="none"/>
            <a:tailEnd len="med" w="med" type="none"/>
          </a:ln>
        </p:spPr>
      </p:cxnSp>
      <p:cxnSp>
        <p:nvCxnSpPr>
          <p:cNvPr id="2010" name="Google Shape;2010;p17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011" name="Google Shape;2011;p17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12" name="Google Shape;2012;p17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013" name="Google Shape;2013;p175"/>
          <p:cNvSpPr txBox="1"/>
          <p:nvPr>
            <p:ph idx="2" type="subTitle"/>
          </p:nvPr>
        </p:nvSpPr>
        <p:spPr>
          <a:xfrm>
            <a:off x="663844" y="1068713"/>
            <a:ext cx="7816500" cy="529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rgbClr val="FF0000"/>
                </a:solidFill>
              </a:defRPr>
            </a:lvl1pPr>
            <a:lvl2pPr lvl="1" rtl="0" algn="ctr">
              <a:spcBef>
                <a:spcPts val="1600"/>
              </a:spcBef>
              <a:spcAft>
                <a:spcPts val="0"/>
              </a:spcAft>
              <a:buNone/>
              <a:defRPr sz="1400">
                <a:solidFill>
                  <a:schemeClr val="accent1"/>
                </a:solidFill>
              </a:defRPr>
            </a:lvl2pPr>
            <a:lvl3pPr lvl="2" rtl="0" algn="ctr">
              <a:spcBef>
                <a:spcPts val="1600"/>
              </a:spcBef>
              <a:spcAft>
                <a:spcPts val="0"/>
              </a:spcAft>
              <a:buNone/>
              <a:defRPr sz="1400">
                <a:solidFill>
                  <a:schemeClr val="accent1"/>
                </a:solidFill>
              </a:defRPr>
            </a:lvl3pPr>
            <a:lvl4pPr lvl="3" rtl="0" algn="ctr">
              <a:spcBef>
                <a:spcPts val="1600"/>
              </a:spcBef>
              <a:spcAft>
                <a:spcPts val="0"/>
              </a:spcAft>
              <a:buNone/>
              <a:defRPr sz="1400">
                <a:solidFill>
                  <a:schemeClr val="accent1"/>
                </a:solidFill>
              </a:defRPr>
            </a:lvl4pPr>
            <a:lvl5pPr lvl="4" rtl="0" algn="ctr">
              <a:spcBef>
                <a:spcPts val="1600"/>
              </a:spcBef>
              <a:spcAft>
                <a:spcPts val="0"/>
              </a:spcAft>
              <a:buNone/>
              <a:defRPr sz="1400">
                <a:solidFill>
                  <a:schemeClr val="accent1"/>
                </a:solidFill>
              </a:defRPr>
            </a:lvl5pPr>
            <a:lvl6pPr lvl="5" rtl="0" algn="ctr">
              <a:spcBef>
                <a:spcPts val="1600"/>
              </a:spcBef>
              <a:spcAft>
                <a:spcPts val="0"/>
              </a:spcAft>
              <a:buNone/>
              <a:defRPr sz="1400">
                <a:solidFill>
                  <a:schemeClr val="accent1"/>
                </a:solidFill>
              </a:defRPr>
            </a:lvl6pPr>
            <a:lvl7pPr lvl="6" rtl="0" algn="ctr">
              <a:spcBef>
                <a:spcPts val="1600"/>
              </a:spcBef>
              <a:spcAft>
                <a:spcPts val="0"/>
              </a:spcAft>
              <a:buNone/>
              <a:defRPr sz="1400">
                <a:solidFill>
                  <a:schemeClr val="accent1"/>
                </a:solidFill>
              </a:defRPr>
            </a:lvl7pPr>
            <a:lvl8pPr lvl="7" rtl="0" algn="ctr">
              <a:spcBef>
                <a:spcPts val="1600"/>
              </a:spcBef>
              <a:spcAft>
                <a:spcPts val="0"/>
              </a:spcAft>
              <a:buNone/>
              <a:defRPr sz="1400">
                <a:solidFill>
                  <a:schemeClr val="accent1"/>
                </a:solidFill>
              </a:defRPr>
            </a:lvl8pPr>
            <a:lvl9pPr lvl="8" rtl="0" algn="ctr">
              <a:spcBef>
                <a:spcPts val="1600"/>
              </a:spcBef>
              <a:spcAft>
                <a:spcPts val="1600"/>
              </a:spcAft>
              <a:buNone/>
              <a:defRPr sz="1400">
                <a:solidFill>
                  <a:schemeClr val="accent1"/>
                </a:solidFill>
              </a:defRPr>
            </a:lvl9pPr>
          </a:lstStyle>
          <a:p/>
        </p:txBody>
      </p:sp>
      <p:sp>
        <p:nvSpPr>
          <p:cNvPr id="2014" name="Google Shape;2014;p175"/>
          <p:cNvSpPr txBox="1"/>
          <p:nvPr>
            <p:ph idx="3" type="subTitle"/>
          </p:nvPr>
        </p:nvSpPr>
        <p:spPr>
          <a:xfrm>
            <a:off x="663788" y="4627163"/>
            <a:ext cx="6001800" cy="419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015" name="Google Shape;2015;p175"/>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text only">
  <p:cSld name="27_text only">
    <p:spTree>
      <p:nvGrpSpPr>
        <p:cNvPr id="2016" name="Shape 2016"/>
        <p:cNvGrpSpPr/>
        <p:nvPr/>
      </p:nvGrpSpPr>
      <p:grpSpPr>
        <a:xfrm>
          <a:off x="0" y="0"/>
          <a:ext cx="0" cy="0"/>
          <a:chOff x="0" y="0"/>
          <a:chExt cx="0" cy="0"/>
        </a:xfrm>
      </p:grpSpPr>
      <p:sp>
        <p:nvSpPr>
          <p:cNvPr id="2017" name="Google Shape;2017;p176"/>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spcBef>
                <a:spcPts val="0"/>
              </a:spcBef>
              <a:spcAft>
                <a:spcPts val="0"/>
              </a:spcAft>
              <a:buClr>
                <a:schemeClr val="dk1"/>
              </a:buClr>
              <a:buFont typeface="Overpass"/>
              <a:buNone/>
              <a:defRPr i="0" sz="800" u="none" cap="none" strike="noStrike">
                <a:solidFill>
                  <a:schemeClr val="dk1"/>
                </a:solidFill>
                <a:latin typeface="Overpass"/>
                <a:ea typeface="Overpass"/>
                <a:cs typeface="Overpass"/>
                <a:sym typeface="Overpass"/>
              </a:defRPr>
            </a:lvl1pPr>
            <a:lvl2pPr indent="0" lvl="1" marL="0" marR="0" rtl="0" algn="r">
              <a:spcBef>
                <a:spcPts val="0"/>
              </a:spcBef>
              <a:spcAft>
                <a:spcPts val="0"/>
              </a:spcAft>
              <a:buClr>
                <a:schemeClr val="dk1"/>
              </a:buClr>
              <a:buFont typeface="Overpass"/>
              <a:buNone/>
              <a:defRPr i="0" sz="800" u="none" cap="none" strike="noStrike">
                <a:solidFill>
                  <a:schemeClr val="dk1"/>
                </a:solidFill>
                <a:latin typeface="Overpass"/>
                <a:ea typeface="Overpass"/>
                <a:cs typeface="Overpass"/>
                <a:sym typeface="Overpass"/>
              </a:defRPr>
            </a:lvl2pPr>
            <a:lvl3pPr indent="0" lvl="2" marL="0" marR="0" rtl="0" algn="r">
              <a:spcBef>
                <a:spcPts val="0"/>
              </a:spcBef>
              <a:spcAft>
                <a:spcPts val="0"/>
              </a:spcAft>
              <a:buClr>
                <a:schemeClr val="dk1"/>
              </a:buClr>
              <a:buFont typeface="Overpass"/>
              <a:buNone/>
              <a:defRPr i="0" sz="800" u="none" cap="none" strike="noStrike">
                <a:solidFill>
                  <a:schemeClr val="dk1"/>
                </a:solidFill>
                <a:latin typeface="Overpass"/>
                <a:ea typeface="Overpass"/>
                <a:cs typeface="Overpass"/>
                <a:sym typeface="Overpass"/>
              </a:defRPr>
            </a:lvl3pPr>
            <a:lvl4pPr indent="0" lvl="3" marL="0" marR="0" rtl="0" algn="r">
              <a:spcBef>
                <a:spcPts val="0"/>
              </a:spcBef>
              <a:spcAft>
                <a:spcPts val="0"/>
              </a:spcAft>
              <a:buClr>
                <a:schemeClr val="dk1"/>
              </a:buClr>
              <a:buFont typeface="Overpass"/>
              <a:buNone/>
              <a:defRPr i="0" sz="800" u="none" cap="none" strike="noStrike">
                <a:solidFill>
                  <a:schemeClr val="dk1"/>
                </a:solidFill>
                <a:latin typeface="Overpass"/>
                <a:ea typeface="Overpass"/>
                <a:cs typeface="Overpass"/>
                <a:sym typeface="Overpass"/>
              </a:defRPr>
            </a:lvl4pPr>
            <a:lvl5pPr indent="0" lvl="4" marL="0" marR="0" rtl="0" algn="r">
              <a:spcBef>
                <a:spcPts val="0"/>
              </a:spcBef>
              <a:spcAft>
                <a:spcPts val="0"/>
              </a:spcAft>
              <a:buClr>
                <a:schemeClr val="dk1"/>
              </a:buClr>
              <a:buFont typeface="Overpass"/>
              <a:buNone/>
              <a:defRPr i="0" sz="800" u="none" cap="none" strike="noStrike">
                <a:solidFill>
                  <a:schemeClr val="dk1"/>
                </a:solidFill>
                <a:latin typeface="Overpass"/>
                <a:ea typeface="Overpass"/>
                <a:cs typeface="Overpass"/>
                <a:sym typeface="Overpass"/>
              </a:defRPr>
            </a:lvl5pPr>
            <a:lvl6pPr indent="0" lvl="5" marL="0" marR="0" rtl="0" algn="r">
              <a:spcBef>
                <a:spcPts val="0"/>
              </a:spcBef>
              <a:spcAft>
                <a:spcPts val="0"/>
              </a:spcAft>
              <a:buClr>
                <a:schemeClr val="dk1"/>
              </a:buClr>
              <a:buFont typeface="Overpass"/>
              <a:buNone/>
              <a:defRPr i="0" sz="800" u="none" cap="none" strike="noStrike">
                <a:solidFill>
                  <a:schemeClr val="dk1"/>
                </a:solidFill>
                <a:latin typeface="Overpass"/>
                <a:ea typeface="Overpass"/>
                <a:cs typeface="Overpass"/>
                <a:sym typeface="Overpass"/>
              </a:defRPr>
            </a:lvl6pPr>
            <a:lvl7pPr indent="0" lvl="6" marL="0" marR="0" rtl="0" algn="r">
              <a:spcBef>
                <a:spcPts val="0"/>
              </a:spcBef>
              <a:spcAft>
                <a:spcPts val="0"/>
              </a:spcAft>
              <a:buClr>
                <a:schemeClr val="dk1"/>
              </a:buClr>
              <a:buFont typeface="Overpass"/>
              <a:buNone/>
              <a:defRPr i="0" sz="800" u="none" cap="none" strike="noStrike">
                <a:solidFill>
                  <a:schemeClr val="dk1"/>
                </a:solidFill>
                <a:latin typeface="Overpass"/>
                <a:ea typeface="Overpass"/>
                <a:cs typeface="Overpass"/>
                <a:sym typeface="Overpass"/>
              </a:defRPr>
            </a:lvl7pPr>
            <a:lvl8pPr indent="0" lvl="7" marL="0" marR="0" rtl="0" algn="r">
              <a:spcBef>
                <a:spcPts val="0"/>
              </a:spcBef>
              <a:spcAft>
                <a:spcPts val="0"/>
              </a:spcAft>
              <a:buClr>
                <a:schemeClr val="dk1"/>
              </a:buClr>
              <a:buFont typeface="Overpass"/>
              <a:buNone/>
              <a:defRPr i="0" sz="800" u="none" cap="none" strike="noStrike">
                <a:solidFill>
                  <a:schemeClr val="dk1"/>
                </a:solidFill>
                <a:latin typeface="Overpass"/>
                <a:ea typeface="Overpass"/>
                <a:cs typeface="Overpass"/>
                <a:sym typeface="Overpass"/>
              </a:defRPr>
            </a:lvl8pPr>
            <a:lvl9pPr indent="0" lvl="8" marL="0" marR="0" rtl="0" algn="r">
              <a:spcBef>
                <a:spcPts val="0"/>
              </a:spcBef>
              <a:spcAft>
                <a:spcPts val="0"/>
              </a:spcAft>
              <a:buClr>
                <a:schemeClr val="dk1"/>
              </a:buClr>
              <a:buFont typeface="Overpass"/>
              <a:buNone/>
              <a:defRPr i="0" sz="800" u="none" cap="none" strike="noStrike">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2018" name="Google Shape;2018;p176"/>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rgbClr val="000000"/>
              </a:buClr>
              <a:buSzPts val="2800"/>
              <a:buFont typeface="Overpass"/>
              <a:buNone/>
              <a:defRPr b="0"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Clr>
                <a:schemeClr val="dk1"/>
              </a:buClr>
              <a:buSzPts val="2800"/>
              <a:buFont typeface="Overpass"/>
              <a:buNone/>
              <a:defRPr b="0" i="0" sz="4400" u="none" cap="none" strike="noStrike">
                <a:solidFill>
                  <a:schemeClr val="dk1"/>
                </a:solidFill>
                <a:latin typeface="Overpass"/>
                <a:ea typeface="Overpass"/>
                <a:cs typeface="Overpass"/>
                <a:sym typeface="Overpass"/>
              </a:defRPr>
            </a:lvl2pPr>
            <a:lvl3pPr indent="0" lvl="2" marL="0" marR="0" rtl="0" algn="ctr">
              <a:spcBef>
                <a:spcPts val="0"/>
              </a:spcBef>
              <a:spcAft>
                <a:spcPts val="0"/>
              </a:spcAft>
              <a:buClr>
                <a:schemeClr val="dk1"/>
              </a:buClr>
              <a:buSzPts val="2800"/>
              <a:buFont typeface="Overpass"/>
              <a:buNone/>
              <a:defRPr b="0" i="0" sz="4400" u="none" cap="none" strike="noStrike">
                <a:solidFill>
                  <a:schemeClr val="dk1"/>
                </a:solidFill>
                <a:latin typeface="Overpass"/>
                <a:ea typeface="Overpass"/>
                <a:cs typeface="Overpass"/>
                <a:sym typeface="Overpass"/>
              </a:defRPr>
            </a:lvl3pPr>
            <a:lvl4pPr indent="0" lvl="3" marL="0" marR="0" rtl="0" algn="ctr">
              <a:spcBef>
                <a:spcPts val="0"/>
              </a:spcBef>
              <a:spcAft>
                <a:spcPts val="0"/>
              </a:spcAft>
              <a:buClr>
                <a:schemeClr val="dk1"/>
              </a:buClr>
              <a:buSzPts val="2800"/>
              <a:buFont typeface="Overpass"/>
              <a:buNone/>
              <a:defRPr b="0" i="0" sz="4400" u="none" cap="none" strike="noStrike">
                <a:solidFill>
                  <a:schemeClr val="dk1"/>
                </a:solidFill>
                <a:latin typeface="Overpass"/>
                <a:ea typeface="Overpass"/>
                <a:cs typeface="Overpass"/>
                <a:sym typeface="Overpass"/>
              </a:defRPr>
            </a:lvl4pPr>
            <a:lvl5pPr indent="0" lvl="4" marL="0" marR="0" rtl="0" algn="ctr">
              <a:spcBef>
                <a:spcPts val="0"/>
              </a:spcBef>
              <a:spcAft>
                <a:spcPts val="0"/>
              </a:spcAft>
              <a:buClr>
                <a:schemeClr val="dk1"/>
              </a:buClr>
              <a:buSzPts val="2800"/>
              <a:buFont typeface="Overpass"/>
              <a:buNone/>
              <a:defRPr b="0" i="0" sz="4400" u="none" cap="none" strike="noStrike">
                <a:solidFill>
                  <a:schemeClr val="dk1"/>
                </a:solidFill>
                <a:latin typeface="Overpass"/>
                <a:ea typeface="Overpass"/>
                <a:cs typeface="Overpass"/>
                <a:sym typeface="Overpass"/>
              </a:defRPr>
            </a:lvl5pPr>
            <a:lvl6pPr indent="0" lvl="5" marL="457200" marR="0" rtl="0" algn="ctr">
              <a:spcBef>
                <a:spcPts val="0"/>
              </a:spcBef>
              <a:spcAft>
                <a:spcPts val="0"/>
              </a:spcAft>
              <a:buClr>
                <a:schemeClr val="dk1"/>
              </a:buClr>
              <a:buSzPts val="2800"/>
              <a:buFont typeface="Overpass"/>
              <a:buNone/>
              <a:defRPr b="0" i="0" sz="4400" u="none" cap="none" strike="noStrike">
                <a:solidFill>
                  <a:schemeClr val="dk1"/>
                </a:solidFill>
                <a:latin typeface="Overpass"/>
                <a:ea typeface="Overpass"/>
                <a:cs typeface="Overpass"/>
                <a:sym typeface="Overpass"/>
              </a:defRPr>
            </a:lvl6pPr>
            <a:lvl7pPr indent="0" lvl="6" marL="914400" marR="0" rtl="0" algn="ctr">
              <a:spcBef>
                <a:spcPts val="0"/>
              </a:spcBef>
              <a:spcAft>
                <a:spcPts val="0"/>
              </a:spcAft>
              <a:buClr>
                <a:schemeClr val="dk1"/>
              </a:buClr>
              <a:buSzPts val="2800"/>
              <a:buFont typeface="Overpass"/>
              <a:buNone/>
              <a:defRPr b="0" i="0" sz="4400" u="none" cap="none" strike="noStrike">
                <a:solidFill>
                  <a:schemeClr val="dk1"/>
                </a:solidFill>
                <a:latin typeface="Overpass"/>
                <a:ea typeface="Overpass"/>
                <a:cs typeface="Overpass"/>
                <a:sym typeface="Overpass"/>
              </a:defRPr>
            </a:lvl7pPr>
            <a:lvl8pPr indent="0" lvl="7" marL="1371600" marR="0" rtl="0" algn="ctr">
              <a:spcBef>
                <a:spcPts val="0"/>
              </a:spcBef>
              <a:spcAft>
                <a:spcPts val="0"/>
              </a:spcAft>
              <a:buClr>
                <a:schemeClr val="dk1"/>
              </a:buClr>
              <a:buSzPts val="2800"/>
              <a:buFont typeface="Overpass"/>
              <a:buNone/>
              <a:defRPr b="0" i="0" sz="4400" u="none" cap="none" strike="noStrike">
                <a:solidFill>
                  <a:schemeClr val="dk1"/>
                </a:solidFill>
                <a:latin typeface="Overpass"/>
                <a:ea typeface="Overpass"/>
                <a:cs typeface="Overpass"/>
                <a:sym typeface="Overpass"/>
              </a:defRPr>
            </a:lvl8pPr>
            <a:lvl9pPr indent="0" lvl="8" marL="1828800" marR="0" rtl="0" algn="ctr">
              <a:spcBef>
                <a:spcPts val="0"/>
              </a:spcBef>
              <a:spcAft>
                <a:spcPts val="0"/>
              </a:spcAft>
              <a:buClr>
                <a:schemeClr val="dk1"/>
              </a:buClr>
              <a:buSzPts val="2800"/>
              <a:buFont typeface="Overpass"/>
              <a:buNone/>
              <a:defRPr b="0" i="0" sz="4400" u="none" cap="none" strike="noStrike">
                <a:solidFill>
                  <a:schemeClr val="dk1"/>
                </a:solidFill>
                <a:latin typeface="Overpass"/>
                <a:ea typeface="Overpass"/>
                <a:cs typeface="Overpass"/>
                <a:sym typeface="Overpass"/>
              </a:defRPr>
            </a:lvl9pPr>
          </a:lstStyle>
          <a:p/>
        </p:txBody>
      </p:sp>
      <p:sp>
        <p:nvSpPr>
          <p:cNvPr id="2019" name="Google Shape;2019;p176"/>
          <p:cNvSpPr txBox="1"/>
          <p:nvPr>
            <p:ph idx="1" type="body"/>
          </p:nvPr>
        </p:nvSpPr>
        <p:spPr>
          <a:xfrm>
            <a:off x="685800" y="1384475"/>
            <a:ext cx="7772400" cy="3157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0000"/>
              </a:lnSpc>
              <a:spcBef>
                <a:spcPts val="240"/>
              </a:spcBef>
              <a:spcAft>
                <a:spcPts val="0"/>
              </a:spcAft>
              <a:buClr>
                <a:srgbClr val="000000"/>
              </a:buClr>
              <a:buSzPts val="1800"/>
              <a:buFont typeface="Overpass"/>
              <a:buChar char="•"/>
              <a:defRPr b="0" i="0" sz="1800" u="none" cap="none" strike="noStrike">
                <a:solidFill>
                  <a:srgbClr val="000000"/>
                </a:solidFill>
                <a:latin typeface="Overpass"/>
                <a:ea typeface="Overpass"/>
                <a:cs typeface="Overpass"/>
                <a:sym typeface="Overpass"/>
              </a:defRPr>
            </a:lvl1pPr>
            <a:lvl2pPr indent="-342900" lvl="1" marL="914400" marR="0" rtl="0" algn="l">
              <a:lnSpc>
                <a:spcPct val="110000"/>
              </a:lnSpc>
              <a:spcBef>
                <a:spcPts val="240"/>
              </a:spcBef>
              <a:spcAft>
                <a:spcPts val="0"/>
              </a:spcAft>
              <a:buClr>
                <a:srgbClr val="000000"/>
              </a:buClr>
              <a:buSzPts val="1800"/>
              <a:buFont typeface="Overpass"/>
              <a:buChar char="•"/>
              <a:defRPr b="0" i="0" sz="1800" u="none" cap="none" strike="noStrike">
                <a:solidFill>
                  <a:srgbClr val="000000"/>
                </a:solidFill>
                <a:latin typeface="Overpass"/>
                <a:ea typeface="Overpass"/>
                <a:cs typeface="Overpass"/>
                <a:sym typeface="Overpass"/>
              </a:defRPr>
            </a:lvl2pPr>
            <a:lvl3pPr indent="-342900" lvl="2" marL="1371600" marR="0" rtl="0" algn="l">
              <a:lnSpc>
                <a:spcPct val="110000"/>
              </a:lnSpc>
              <a:spcBef>
                <a:spcPts val="240"/>
              </a:spcBef>
              <a:spcAft>
                <a:spcPts val="0"/>
              </a:spcAft>
              <a:buClr>
                <a:srgbClr val="000000"/>
              </a:buClr>
              <a:buSzPts val="1800"/>
              <a:buFont typeface="Overpass"/>
              <a:buChar char="•"/>
              <a:defRPr b="0" i="0" sz="1800" u="none" cap="none" strike="noStrike">
                <a:solidFill>
                  <a:srgbClr val="000000"/>
                </a:solidFill>
                <a:latin typeface="Overpass"/>
                <a:ea typeface="Overpass"/>
                <a:cs typeface="Overpass"/>
                <a:sym typeface="Overpass"/>
              </a:defRPr>
            </a:lvl3pPr>
            <a:lvl4pPr indent="-342900" lvl="3" marL="1828800" marR="0" rtl="0" algn="l">
              <a:lnSpc>
                <a:spcPct val="110000"/>
              </a:lnSpc>
              <a:spcBef>
                <a:spcPts val="240"/>
              </a:spcBef>
              <a:spcAft>
                <a:spcPts val="0"/>
              </a:spcAft>
              <a:buClr>
                <a:srgbClr val="000000"/>
              </a:buClr>
              <a:buSzPts val="1800"/>
              <a:buFont typeface="Overpass"/>
              <a:buChar char="•"/>
              <a:defRPr b="0" i="0" sz="1800" u="none" cap="none" strike="noStrike">
                <a:solidFill>
                  <a:srgbClr val="000000"/>
                </a:solidFill>
                <a:latin typeface="Overpass"/>
                <a:ea typeface="Overpass"/>
                <a:cs typeface="Overpass"/>
                <a:sym typeface="Overpass"/>
              </a:defRPr>
            </a:lvl4pPr>
            <a:lvl5pPr indent="-355600" lvl="4" marL="2286000" marR="0" rtl="0" algn="l">
              <a:lnSpc>
                <a:spcPct val="110000"/>
              </a:lnSpc>
              <a:spcBef>
                <a:spcPts val="240"/>
              </a:spcBef>
              <a:spcAft>
                <a:spcPts val="0"/>
              </a:spcAft>
              <a:buClr>
                <a:srgbClr val="000000"/>
              </a:buClr>
              <a:buSzPts val="2000"/>
              <a:buFont typeface="Overpass"/>
              <a:buChar char="•"/>
              <a:defRPr b="0" i="0" sz="2000" u="none" cap="none" strike="noStrike">
                <a:solidFill>
                  <a:srgbClr val="000000"/>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Overpass"/>
              <a:buChar char="•"/>
              <a:defRPr b="0" i="0" sz="2000" u="none" cap="none" strike="noStrike">
                <a:solidFill>
                  <a:schemeClr val="dk1"/>
                </a:solidFill>
                <a:latin typeface="Overpass"/>
                <a:ea typeface="Overpass"/>
                <a:cs typeface="Overpass"/>
                <a:sym typeface="Overpass"/>
              </a:defRPr>
            </a:lvl6pPr>
            <a:lvl7pPr indent="-355600" lvl="6" marL="3200400" marR="0" rtl="0" algn="l">
              <a:spcBef>
                <a:spcPts val="1600"/>
              </a:spcBef>
              <a:spcAft>
                <a:spcPts val="0"/>
              </a:spcAft>
              <a:buClr>
                <a:schemeClr val="dk1"/>
              </a:buClr>
              <a:buSzPts val="2000"/>
              <a:buFont typeface="Overpass"/>
              <a:buChar char="•"/>
              <a:defRPr b="0" i="0" sz="2000" u="none" cap="none" strike="noStrike">
                <a:solidFill>
                  <a:schemeClr val="dk1"/>
                </a:solidFill>
                <a:latin typeface="Overpass"/>
                <a:ea typeface="Overpass"/>
                <a:cs typeface="Overpass"/>
                <a:sym typeface="Overpass"/>
              </a:defRPr>
            </a:lvl7pPr>
            <a:lvl8pPr indent="-355600" lvl="7" marL="3657600" marR="0" rtl="0" algn="l">
              <a:spcBef>
                <a:spcPts val="1600"/>
              </a:spcBef>
              <a:spcAft>
                <a:spcPts val="0"/>
              </a:spcAft>
              <a:buClr>
                <a:schemeClr val="dk1"/>
              </a:buClr>
              <a:buSzPts val="2000"/>
              <a:buFont typeface="Overpass"/>
              <a:buChar char="•"/>
              <a:defRPr b="0" i="0" sz="2000" u="none" cap="none" strike="noStrike">
                <a:solidFill>
                  <a:schemeClr val="dk1"/>
                </a:solidFill>
                <a:latin typeface="Overpass"/>
                <a:ea typeface="Overpass"/>
                <a:cs typeface="Overpass"/>
                <a:sym typeface="Overpass"/>
              </a:defRPr>
            </a:lvl8pPr>
            <a:lvl9pPr indent="-355600" lvl="8" marL="4114800" marR="0" rtl="0" algn="l">
              <a:spcBef>
                <a:spcPts val="1600"/>
              </a:spcBef>
              <a:spcAft>
                <a:spcPts val="1600"/>
              </a:spcAft>
              <a:buClr>
                <a:schemeClr val="dk1"/>
              </a:buClr>
              <a:buSzPts val="2000"/>
              <a:buFont typeface="Overpass"/>
              <a:buChar char="•"/>
              <a:defRPr b="0" i="0" sz="2000" u="none" cap="none" strike="noStrike">
                <a:solidFill>
                  <a:schemeClr val="dk1"/>
                </a:solidFill>
                <a:latin typeface="Overpass"/>
                <a:ea typeface="Overpass"/>
                <a:cs typeface="Overpass"/>
                <a:sym typeface="Overpass"/>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text only">
  <p:cSld name="28_text only">
    <p:spTree>
      <p:nvGrpSpPr>
        <p:cNvPr id="2020" name="Shape 2020"/>
        <p:cNvGrpSpPr/>
        <p:nvPr/>
      </p:nvGrpSpPr>
      <p:grpSpPr>
        <a:xfrm>
          <a:off x="0" y="0"/>
          <a:ext cx="0" cy="0"/>
          <a:chOff x="0" y="0"/>
          <a:chExt cx="0" cy="0"/>
        </a:xfrm>
      </p:grpSpPr>
      <p:sp>
        <p:nvSpPr>
          <p:cNvPr id="2021" name="Google Shape;2021;p177"/>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spcBef>
                <a:spcPts val="0"/>
              </a:spcBef>
              <a:spcAft>
                <a:spcPts val="0"/>
              </a:spcAft>
              <a:buClr>
                <a:schemeClr val="dk1"/>
              </a:buClr>
              <a:buFont typeface="Overpass"/>
              <a:buNone/>
              <a:defRPr i="0" sz="800" u="none" cap="none" strike="noStrike">
                <a:solidFill>
                  <a:schemeClr val="dk1"/>
                </a:solidFill>
                <a:latin typeface="Overpass"/>
                <a:ea typeface="Overpass"/>
                <a:cs typeface="Overpass"/>
                <a:sym typeface="Overpass"/>
              </a:defRPr>
            </a:lvl1pPr>
            <a:lvl2pPr indent="0" lvl="1" marL="0" marR="0" rtl="0" algn="r">
              <a:spcBef>
                <a:spcPts val="0"/>
              </a:spcBef>
              <a:spcAft>
                <a:spcPts val="0"/>
              </a:spcAft>
              <a:buClr>
                <a:schemeClr val="dk1"/>
              </a:buClr>
              <a:buFont typeface="Overpass"/>
              <a:buNone/>
              <a:defRPr i="0" sz="800" u="none" cap="none" strike="noStrike">
                <a:solidFill>
                  <a:schemeClr val="dk1"/>
                </a:solidFill>
                <a:latin typeface="Overpass"/>
                <a:ea typeface="Overpass"/>
                <a:cs typeface="Overpass"/>
                <a:sym typeface="Overpass"/>
              </a:defRPr>
            </a:lvl2pPr>
            <a:lvl3pPr indent="0" lvl="2" marL="0" marR="0" rtl="0" algn="r">
              <a:spcBef>
                <a:spcPts val="0"/>
              </a:spcBef>
              <a:spcAft>
                <a:spcPts val="0"/>
              </a:spcAft>
              <a:buClr>
                <a:schemeClr val="dk1"/>
              </a:buClr>
              <a:buFont typeface="Overpass"/>
              <a:buNone/>
              <a:defRPr i="0" sz="800" u="none" cap="none" strike="noStrike">
                <a:solidFill>
                  <a:schemeClr val="dk1"/>
                </a:solidFill>
                <a:latin typeface="Overpass"/>
                <a:ea typeface="Overpass"/>
                <a:cs typeface="Overpass"/>
                <a:sym typeface="Overpass"/>
              </a:defRPr>
            </a:lvl3pPr>
            <a:lvl4pPr indent="0" lvl="3" marL="0" marR="0" rtl="0" algn="r">
              <a:spcBef>
                <a:spcPts val="0"/>
              </a:spcBef>
              <a:spcAft>
                <a:spcPts val="0"/>
              </a:spcAft>
              <a:buClr>
                <a:schemeClr val="dk1"/>
              </a:buClr>
              <a:buFont typeface="Overpass"/>
              <a:buNone/>
              <a:defRPr i="0" sz="800" u="none" cap="none" strike="noStrike">
                <a:solidFill>
                  <a:schemeClr val="dk1"/>
                </a:solidFill>
                <a:latin typeface="Overpass"/>
                <a:ea typeface="Overpass"/>
                <a:cs typeface="Overpass"/>
                <a:sym typeface="Overpass"/>
              </a:defRPr>
            </a:lvl4pPr>
            <a:lvl5pPr indent="0" lvl="4" marL="0" marR="0" rtl="0" algn="r">
              <a:spcBef>
                <a:spcPts val="0"/>
              </a:spcBef>
              <a:spcAft>
                <a:spcPts val="0"/>
              </a:spcAft>
              <a:buClr>
                <a:schemeClr val="dk1"/>
              </a:buClr>
              <a:buFont typeface="Overpass"/>
              <a:buNone/>
              <a:defRPr i="0" sz="800" u="none" cap="none" strike="noStrike">
                <a:solidFill>
                  <a:schemeClr val="dk1"/>
                </a:solidFill>
                <a:latin typeface="Overpass"/>
                <a:ea typeface="Overpass"/>
                <a:cs typeface="Overpass"/>
                <a:sym typeface="Overpass"/>
              </a:defRPr>
            </a:lvl5pPr>
            <a:lvl6pPr indent="0" lvl="5" marL="0" marR="0" rtl="0" algn="r">
              <a:spcBef>
                <a:spcPts val="0"/>
              </a:spcBef>
              <a:spcAft>
                <a:spcPts val="0"/>
              </a:spcAft>
              <a:buClr>
                <a:schemeClr val="dk1"/>
              </a:buClr>
              <a:buFont typeface="Overpass"/>
              <a:buNone/>
              <a:defRPr i="0" sz="800" u="none" cap="none" strike="noStrike">
                <a:solidFill>
                  <a:schemeClr val="dk1"/>
                </a:solidFill>
                <a:latin typeface="Overpass"/>
                <a:ea typeface="Overpass"/>
                <a:cs typeface="Overpass"/>
                <a:sym typeface="Overpass"/>
              </a:defRPr>
            </a:lvl6pPr>
            <a:lvl7pPr indent="0" lvl="6" marL="0" marR="0" rtl="0" algn="r">
              <a:spcBef>
                <a:spcPts val="0"/>
              </a:spcBef>
              <a:spcAft>
                <a:spcPts val="0"/>
              </a:spcAft>
              <a:buClr>
                <a:schemeClr val="dk1"/>
              </a:buClr>
              <a:buFont typeface="Overpass"/>
              <a:buNone/>
              <a:defRPr i="0" sz="800" u="none" cap="none" strike="noStrike">
                <a:solidFill>
                  <a:schemeClr val="dk1"/>
                </a:solidFill>
                <a:latin typeface="Overpass"/>
                <a:ea typeface="Overpass"/>
                <a:cs typeface="Overpass"/>
                <a:sym typeface="Overpass"/>
              </a:defRPr>
            </a:lvl7pPr>
            <a:lvl8pPr indent="0" lvl="7" marL="0" marR="0" rtl="0" algn="r">
              <a:spcBef>
                <a:spcPts val="0"/>
              </a:spcBef>
              <a:spcAft>
                <a:spcPts val="0"/>
              </a:spcAft>
              <a:buClr>
                <a:schemeClr val="dk1"/>
              </a:buClr>
              <a:buFont typeface="Overpass"/>
              <a:buNone/>
              <a:defRPr i="0" sz="800" u="none" cap="none" strike="noStrike">
                <a:solidFill>
                  <a:schemeClr val="dk1"/>
                </a:solidFill>
                <a:latin typeface="Overpass"/>
                <a:ea typeface="Overpass"/>
                <a:cs typeface="Overpass"/>
                <a:sym typeface="Overpass"/>
              </a:defRPr>
            </a:lvl8pPr>
            <a:lvl9pPr indent="0" lvl="8" marL="0" marR="0" rtl="0" algn="r">
              <a:spcBef>
                <a:spcPts val="0"/>
              </a:spcBef>
              <a:spcAft>
                <a:spcPts val="0"/>
              </a:spcAft>
              <a:buClr>
                <a:schemeClr val="dk1"/>
              </a:buClr>
              <a:buFont typeface="Overpass"/>
              <a:buNone/>
              <a:defRPr i="0" sz="800" u="none" cap="none" strike="noStrike">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2022" name="Google Shape;2022;p177"/>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rgbClr val="000000"/>
              </a:buClr>
              <a:buSzPts val="2800"/>
              <a:buFont typeface="Overpass"/>
              <a:buNone/>
              <a:defRPr b="0"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Clr>
                <a:schemeClr val="dk1"/>
              </a:buClr>
              <a:buSzPts val="2800"/>
              <a:buFont typeface="Overpass"/>
              <a:buNone/>
              <a:defRPr b="0" i="0" sz="4400" u="none" cap="none" strike="noStrike">
                <a:solidFill>
                  <a:schemeClr val="dk1"/>
                </a:solidFill>
                <a:latin typeface="Overpass"/>
                <a:ea typeface="Overpass"/>
                <a:cs typeface="Overpass"/>
                <a:sym typeface="Overpass"/>
              </a:defRPr>
            </a:lvl2pPr>
            <a:lvl3pPr indent="0" lvl="2" marL="0" marR="0" rtl="0" algn="ctr">
              <a:spcBef>
                <a:spcPts val="0"/>
              </a:spcBef>
              <a:spcAft>
                <a:spcPts val="0"/>
              </a:spcAft>
              <a:buClr>
                <a:schemeClr val="dk1"/>
              </a:buClr>
              <a:buSzPts val="2800"/>
              <a:buFont typeface="Overpass"/>
              <a:buNone/>
              <a:defRPr b="0" i="0" sz="4400" u="none" cap="none" strike="noStrike">
                <a:solidFill>
                  <a:schemeClr val="dk1"/>
                </a:solidFill>
                <a:latin typeface="Overpass"/>
                <a:ea typeface="Overpass"/>
                <a:cs typeface="Overpass"/>
                <a:sym typeface="Overpass"/>
              </a:defRPr>
            </a:lvl3pPr>
            <a:lvl4pPr indent="0" lvl="3" marL="0" marR="0" rtl="0" algn="ctr">
              <a:spcBef>
                <a:spcPts val="0"/>
              </a:spcBef>
              <a:spcAft>
                <a:spcPts val="0"/>
              </a:spcAft>
              <a:buClr>
                <a:schemeClr val="dk1"/>
              </a:buClr>
              <a:buSzPts val="2800"/>
              <a:buFont typeface="Overpass"/>
              <a:buNone/>
              <a:defRPr b="0" i="0" sz="4400" u="none" cap="none" strike="noStrike">
                <a:solidFill>
                  <a:schemeClr val="dk1"/>
                </a:solidFill>
                <a:latin typeface="Overpass"/>
                <a:ea typeface="Overpass"/>
                <a:cs typeface="Overpass"/>
                <a:sym typeface="Overpass"/>
              </a:defRPr>
            </a:lvl4pPr>
            <a:lvl5pPr indent="0" lvl="4" marL="0" marR="0" rtl="0" algn="ctr">
              <a:spcBef>
                <a:spcPts val="0"/>
              </a:spcBef>
              <a:spcAft>
                <a:spcPts val="0"/>
              </a:spcAft>
              <a:buClr>
                <a:schemeClr val="dk1"/>
              </a:buClr>
              <a:buSzPts val="2800"/>
              <a:buFont typeface="Overpass"/>
              <a:buNone/>
              <a:defRPr b="0" i="0" sz="4400" u="none" cap="none" strike="noStrike">
                <a:solidFill>
                  <a:schemeClr val="dk1"/>
                </a:solidFill>
                <a:latin typeface="Overpass"/>
                <a:ea typeface="Overpass"/>
                <a:cs typeface="Overpass"/>
                <a:sym typeface="Overpass"/>
              </a:defRPr>
            </a:lvl5pPr>
            <a:lvl6pPr indent="0" lvl="5" marL="457200" marR="0" rtl="0" algn="ctr">
              <a:spcBef>
                <a:spcPts val="0"/>
              </a:spcBef>
              <a:spcAft>
                <a:spcPts val="0"/>
              </a:spcAft>
              <a:buClr>
                <a:schemeClr val="dk1"/>
              </a:buClr>
              <a:buSzPts val="2800"/>
              <a:buFont typeface="Overpass"/>
              <a:buNone/>
              <a:defRPr b="0" i="0" sz="4400" u="none" cap="none" strike="noStrike">
                <a:solidFill>
                  <a:schemeClr val="dk1"/>
                </a:solidFill>
                <a:latin typeface="Overpass"/>
                <a:ea typeface="Overpass"/>
                <a:cs typeface="Overpass"/>
                <a:sym typeface="Overpass"/>
              </a:defRPr>
            </a:lvl6pPr>
            <a:lvl7pPr indent="0" lvl="6" marL="914400" marR="0" rtl="0" algn="ctr">
              <a:spcBef>
                <a:spcPts val="0"/>
              </a:spcBef>
              <a:spcAft>
                <a:spcPts val="0"/>
              </a:spcAft>
              <a:buClr>
                <a:schemeClr val="dk1"/>
              </a:buClr>
              <a:buSzPts val="2800"/>
              <a:buFont typeface="Overpass"/>
              <a:buNone/>
              <a:defRPr b="0" i="0" sz="4400" u="none" cap="none" strike="noStrike">
                <a:solidFill>
                  <a:schemeClr val="dk1"/>
                </a:solidFill>
                <a:latin typeface="Overpass"/>
                <a:ea typeface="Overpass"/>
                <a:cs typeface="Overpass"/>
                <a:sym typeface="Overpass"/>
              </a:defRPr>
            </a:lvl7pPr>
            <a:lvl8pPr indent="0" lvl="7" marL="1371600" marR="0" rtl="0" algn="ctr">
              <a:spcBef>
                <a:spcPts val="0"/>
              </a:spcBef>
              <a:spcAft>
                <a:spcPts val="0"/>
              </a:spcAft>
              <a:buClr>
                <a:schemeClr val="dk1"/>
              </a:buClr>
              <a:buSzPts val="2800"/>
              <a:buFont typeface="Overpass"/>
              <a:buNone/>
              <a:defRPr b="0" i="0" sz="4400" u="none" cap="none" strike="noStrike">
                <a:solidFill>
                  <a:schemeClr val="dk1"/>
                </a:solidFill>
                <a:latin typeface="Overpass"/>
                <a:ea typeface="Overpass"/>
                <a:cs typeface="Overpass"/>
                <a:sym typeface="Overpass"/>
              </a:defRPr>
            </a:lvl8pPr>
            <a:lvl9pPr indent="0" lvl="8" marL="1828800" marR="0" rtl="0" algn="ctr">
              <a:spcBef>
                <a:spcPts val="0"/>
              </a:spcBef>
              <a:spcAft>
                <a:spcPts val="0"/>
              </a:spcAft>
              <a:buClr>
                <a:schemeClr val="dk1"/>
              </a:buClr>
              <a:buSzPts val="2800"/>
              <a:buFont typeface="Overpass"/>
              <a:buNone/>
              <a:defRPr b="0" i="0" sz="4400" u="none" cap="none" strike="noStrike">
                <a:solidFill>
                  <a:schemeClr val="dk1"/>
                </a:solidFill>
                <a:latin typeface="Overpass"/>
                <a:ea typeface="Overpass"/>
                <a:cs typeface="Overpass"/>
                <a:sym typeface="Overpass"/>
              </a:defRPr>
            </a:lvl9pPr>
          </a:lstStyle>
          <a:p/>
        </p:txBody>
      </p:sp>
      <p:sp>
        <p:nvSpPr>
          <p:cNvPr id="2023" name="Google Shape;2023;p177"/>
          <p:cNvSpPr txBox="1"/>
          <p:nvPr>
            <p:ph idx="1" type="body"/>
          </p:nvPr>
        </p:nvSpPr>
        <p:spPr>
          <a:xfrm>
            <a:off x="685800" y="1384475"/>
            <a:ext cx="7772400" cy="3157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0000"/>
              </a:lnSpc>
              <a:spcBef>
                <a:spcPts val="240"/>
              </a:spcBef>
              <a:spcAft>
                <a:spcPts val="0"/>
              </a:spcAft>
              <a:buClr>
                <a:srgbClr val="000000"/>
              </a:buClr>
              <a:buSzPts val="1800"/>
              <a:buFont typeface="Overpass"/>
              <a:buChar char="•"/>
              <a:defRPr b="0" i="0" sz="1800" u="none" cap="none" strike="noStrike">
                <a:solidFill>
                  <a:srgbClr val="000000"/>
                </a:solidFill>
                <a:latin typeface="Overpass"/>
                <a:ea typeface="Overpass"/>
                <a:cs typeface="Overpass"/>
                <a:sym typeface="Overpass"/>
              </a:defRPr>
            </a:lvl1pPr>
            <a:lvl2pPr indent="-342900" lvl="1" marL="914400" marR="0" rtl="0" algn="l">
              <a:lnSpc>
                <a:spcPct val="110000"/>
              </a:lnSpc>
              <a:spcBef>
                <a:spcPts val="240"/>
              </a:spcBef>
              <a:spcAft>
                <a:spcPts val="0"/>
              </a:spcAft>
              <a:buClr>
                <a:srgbClr val="000000"/>
              </a:buClr>
              <a:buSzPts val="1800"/>
              <a:buFont typeface="Overpass"/>
              <a:buChar char="•"/>
              <a:defRPr b="0" i="0" sz="1800" u="none" cap="none" strike="noStrike">
                <a:solidFill>
                  <a:srgbClr val="000000"/>
                </a:solidFill>
                <a:latin typeface="Overpass"/>
                <a:ea typeface="Overpass"/>
                <a:cs typeface="Overpass"/>
                <a:sym typeface="Overpass"/>
              </a:defRPr>
            </a:lvl2pPr>
            <a:lvl3pPr indent="-342900" lvl="2" marL="1371600" marR="0" rtl="0" algn="l">
              <a:lnSpc>
                <a:spcPct val="110000"/>
              </a:lnSpc>
              <a:spcBef>
                <a:spcPts val="240"/>
              </a:spcBef>
              <a:spcAft>
                <a:spcPts val="0"/>
              </a:spcAft>
              <a:buClr>
                <a:srgbClr val="000000"/>
              </a:buClr>
              <a:buSzPts val="1800"/>
              <a:buFont typeface="Overpass"/>
              <a:buChar char="•"/>
              <a:defRPr b="0" i="0" sz="1800" u="none" cap="none" strike="noStrike">
                <a:solidFill>
                  <a:srgbClr val="000000"/>
                </a:solidFill>
                <a:latin typeface="Overpass"/>
                <a:ea typeface="Overpass"/>
                <a:cs typeface="Overpass"/>
                <a:sym typeface="Overpass"/>
              </a:defRPr>
            </a:lvl3pPr>
            <a:lvl4pPr indent="-342900" lvl="3" marL="1828800" marR="0" rtl="0" algn="l">
              <a:lnSpc>
                <a:spcPct val="110000"/>
              </a:lnSpc>
              <a:spcBef>
                <a:spcPts val="240"/>
              </a:spcBef>
              <a:spcAft>
                <a:spcPts val="0"/>
              </a:spcAft>
              <a:buClr>
                <a:srgbClr val="000000"/>
              </a:buClr>
              <a:buSzPts val="1800"/>
              <a:buFont typeface="Overpass"/>
              <a:buChar char="•"/>
              <a:defRPr b="0" i="0" sz="1800" u="none" cap="none" strike="noStrike">
                <a:solidFill>
                  <a:srgbClr val="000000"/>
                </a:solidFill>
                <a:latin typeface="Overpass"/>
                <a:ea typeface="Overpass"/>
                <a:cs typeface="Overpass"/>
                <a:sym typeface="Overpass"/>
              </a:defRPr>
            </a:lvl4pPr>
            <a:lvl5pPr indent="-355600" lvl="4" marL="2286000" marR="0" rtl="0" algn="l">
              <a:lnSpc>
                <a:spcPct val="110000"/>
              </a:lnSpc>
              <a:spcBef>
                <a:spcPts val="240"/>
              </a:spcBef>
              <a:spcAft>
                <a:spcPts val="0"/>
              </a:spcAft>
              <a:buClr>
                <a:srgbClr val="000000"/>
              </a:buClr>
              <a:buSzPts val="2000"/>
              <a:buFont typeface="Overpass"/>
              <a:buChar char="•"/>
              <a:defRPr b="0" i="0" sz="2000" u="none" cap="none" strike="noStrike">
                <a:solidFill>
                  <a:srgbClr val="000000"/>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Overpass"/>
              <a:buChar char="•"/>
              <a:defRPr b="0" i="0" sz="2000" u="none" cap="none" strike="noStrike">
                <a:solidFill>
                  <a:schemeClr val="dk1"/>
                </a:solidFill>
                <a:latin typeface="Overpass"/>
                <a:ea typeface="Overpass"/>
                <a:cs typeface="Overpass"/>
                <a:sym typeface="Overpass"/>
              </a:defRPr>
            </a:lvl6pPr>
            <a:lvl7pPr indent="-355600" lvl="6" marL="3200400" marR="0" rtl="0" algn="l">
              <a:spcBef>
                <a:spcPts val="1600"/>
              </a:spcBef>
              <a:spcAft>
                <a:spcPts val="0"/>
              </a:spcAft>
              <a:buClr>
                <a:schemeClr val="dk1"/>
              </a:buClr>
              <a:buSzPts val="2000"/>
              <a:buFont typeface="Overpass"/>
              <a:buChar char="•"/>
              <a:defRPr b="0" i="0" sz="2000" u="none" cap="none" strike="noStrike">
                <a:solidFill>
                  <a:schemeClr val="dk1"/>
                </a:solidFill>
                <a:latin typeface="Overpass"/>
                <a:ea typeface="Overpass"/>
                <a:cs typeface="Overpass"/>
                <a:sym typeface="Overpass"/>
              </a:defRPr>
            </a:lvl7pPr>
            <a:lvl8pPr indent="-355600" lvl="7" marL="3657600" marR="0" rtl="0" algn="l">
              <a:spcBef>
                <a:spcPts val="1600"/>
              </a:spcBef>
              <a:spcAft>
                <a:spcPts val="0"/>
              </a:spcAft>
              <a:buClr>
                <a:schemeClr val="dk1"/>
              </a:buClr>
              <a:buSzPts val="2000"/>
              <a:buFont typeface="Overpass"/>
              <a:buChar char="•"/>
              <a:defRPr b="0" i="0" sz="2000" u="none" cap="none" strike="noStrike">
                <a:solidFill>
                  <a:schemeClr val="dk1"/>
                </a:solidFill>
                <a:latin typeface="Overpass"/>
                <a:ea typeface="Overpass"/>
                <a:cs typeface="Overpass"/>
                <a:sym typeface="Overpass"/>
              </a:defRPr>
            </a:lvl8pPr>
            <a:lvl9pPr indent="-355600" lvl="8" marL="4114800" marR="0" rtl="0" algn="l">
              <a:spcBef>
                <a:spcPts val="1600"/>
              </a:spcBef>
              <a:spcAft>
                <a:spcPts val="1600"/>
              </a:spcAft>
              <a:buClr>
                <a:schemeClr val="dk1"/>
              </a:buClr>
              <a:buSzPts val="2000"/>
              <a:buFont typeface="Overpass"/>
              <a:buChar char="•"/>
              <a:defRPr b="0" i="0" sz="2000" u="none" cap="none" strike="noStrike">
                <a:solidFill>
                  <a:schemeClr val="dk1"/>
                </a:solidFill>
                <a:latin typeface="Overpass"/>
                <a:ea typeface="Overpass"/>
                <a:cs typeface="Overpass"/>
                <a:sym typeface="Overpass"/>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text only">
    <p:spTree>
      <p:nvGrpSpPr>
        <p:cNvPr id="2024" name="Shape 2024"/>
        <p:cNvGrpSpPr/>
        <p:nvPr/>
      </p:nvGrpSpPr>
      <p:grpSpPr>
        <a:xfrm>
          <a:off x="0" y="0"/>
          <a:ext cx="0" cy="0"/>
          <a:chOff x="0" y="0"/>
          <a:chExt cx="0" cy="0"/>
        </a:xfrm>
      </p:grpSpPr>
      <p:sp>
        <p:nvSpPr>
          <p:cNvPr id="2025" name="Google Shape;2025;p178"/>
          <p:cNvSpPr txBox="1"/>
          <p:nvPr>
            <p:ph idx="1"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000000"/>
              </a:buClr>
              <a:buSzPts val="1800"/>
              <a:buFont typeface="Arial"/>
              <a:buNone/>
              <a:defRPr b="0" i="0" sz="1400" u="none" cap="none" strike="noStrike">
                <a:solidFill>
                  <a:srgbClr val="000000"/>
                </a:solidFill>
                <a:latin typeface="Overpass"/>
                <a:ea typeface="Overpass"/>
                <a:cs typeface="Overpass"/>
                <a:sym typeface="Overpas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26" name="Google Shape;2026;p178"/>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rtl="0">
              <a:spcBef>
                <a:spcPts val="0"/>
              </a:spcBef>
              <a:spcAft>
                <a:spcPts val="0"/>
              </a:spcAft>
              <a:buSzPts val="1400"/>
              <a:buNone/>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27" name="Google Shape;2027;p178"/>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spcBef>
                <a:spcPts val="0"/>
              </a:spcBef>
              <a:spcAft>
                <a:spcPts val="0"/>
              </a:spcAft>
              <a:buNone/>
              <a:defRPr sz="800">
                <a:solidFill>
                  <a:schemeClr val="dk1"/>
                </a:solidFill>
                <a:latin typeface="Overpass"/>
                <a:ea typeface="Overpass"/>
                <a:cs typeface="Overpass"/>
                <a:sym typeface="Overpass"/>
              </a:defRPr>
            </a:lvl1pPr>
            <a:lvl2pPr indent="0" lvl="1" marL="0" marR="0" rtl="0" algn="r">
              <a:spcBef>
                <a:spcPts val="0"/>
              </a:spcBef>
              <a:spcAft>
                <a:spcPts val="0"/>
              </a:spcAft>
              <a:buNone/>
              <a:defRPr sz="800">
                <a:solidFill>
                  <a:schemeClr val="dk1"/>
                </a:solidFill>
                <a:latin typeface="Overpass"/>
                <a:ea typeface="Overpass"/>
                <a:cs typeface="Overpass"/>
                <a:sym typeface="Overpass"/>
              </a:defRPr>
            </a:lvl2pPr>
            <a:lvl3pPr indent="0" lvl="2" marL="0" marR="0" rtl="0" algn="r">
              <a:spcBef>
                <a:spcPts val="0"/>
              </a:spcBef>
              <a:spcAft>
                <a:spcPts val="0"/>
              </a:spcAft>
              <a:buNone/>
              <a:defRPr sz="800">
                <a:solidFill>
                  <a:schemeClr val="dk1"/>
                </a:solidFill>
                <a:latin typeface="Overpass"/>
                <a:ea typeface="Overpass"/>
                <a:cs typeface="Overpass"/>
                <a:sym typeface="Overpass"/>
              </a:defRPr>
            </a:lvl3pPr>
            <a:lvl4pPr indent="0" lvl="3" marL="0" marR="0" rtl="0" algn="r">
              <a:spcBef>
                <a:spcPts val="0"/>
              </a:spcBef>
              <a:spcAft>
                <a:spcPts val="0"/>
              </a:spcAft>
              <a:buNone/>
              <a:defRPr sz="800">
                <a:solidFill>
                  <a:schemeClr val="dk1"/>
                </a:solidFill>
                <a:latin typeface="Overpass"/>
                <a:ea typeface="Overpass"/>
                <a:cs typeface="Overpass"/>
                <a:sym typeface="Overpass"/>
              </a:defRPr>
            </a:lvl4pPr>
            <a:lvl5pPr indent="0" lvl="4" marL="0" marR="0" rtl="0" algn="r">
              <a:spcBef>
                <a:spcPts val="0"/>
              </a:spcBef>
              <a:spcAft>
                <a:spcPts val="0"/>
              </a:spcAft>
              <a:buNone/>
              <a:defRPr sz="800">
                <a:solidFill>
                  <a:schemeClr val="dk1"/>
                </a:solidFill>
                <a:latin typeface="Overpass"/>
                <a:ea typeface="Overpass"/>
                <a:cs typeface="Overpass"/>
                <a:sym typeface="Overpass"/>
              </a:defRPr>
            </a:lvl5pPr>
            <a:lvl6pPr indent="0" lvl="5" marL="0" marR="0" rtl="0" algn="r">
              <a:spcBef>
                <a:spcPts val="0"/>
              </a:spcBef>
              <a:spcAft>
                <a:spcPts val="0"/>
              </a:spcAft>
              <a:buNone/>
              <a:defRPr sz="800">
                <a:solidFill>
                  <a:schemeClr val="dk1"/>
                </a:solidFill>
                <a:latin typeface="Overpass"/>
                <a:ea typeface="Overpass"/>
                <a:cs typeface="Overpass"/>
                <a:sym typeface="Overpass"/>
              </a:defRPr>
            </a:lvl6pPr>
            <a:lvl7pPr indent="0" lvl="6" marL="0" marR="0" rtl="0" algn="r">
              <a:spcBef>
                <a:spcPts val="0"/>
              </a:spcBef>
              <a:spcAft>
                <a:spcPts val="0"/>
              </a:spcAft>
              <a:buNone/>
              <a:defRPr sz="800">
                <a:solidFill>
                  <a:schemeClr val="dk1"/>
                </a:solidFill>
                <a:latin typeface="Overpass"/>
                <a:ea typeface="Overpass"/>
                <a:cs typeface="Overpass"/>
                <a:sym typeface="Overpass"/>
              </a:defRPr>
            </a:lvl7pPr>
            <a:lvl8pPr indent="0" lvl="7" marL="0" marR="0" rtl="0" algn="r">
              <a:spcBef>
                <a:spcPts val="0"/>
              </a:spcBef>
              <a:spcAft>
                <a:spcPts val="0"/>
              </a:spcAft>
              <a:buNone/>
              <a:defRPr sz="800">
                <a:solidFill>
                  <a:schemeClr val="dk1"/>
                </a:solidFill>
                <a:latin typeface="Overpass"/>
                <a:ea typeface="Overpass"/>
                <a:cs typeface="Overpass"/>
                <a:sym typeface="Overpass"/>
              </a:defRPr>
            </a:lvl8pPr>
            <a:lvl9pPr indent="0" lvl="8" marL="0" marR="0" rtl="0" algn="r">
              <a:spcBef>
                <a:spcPts val="0"/>
              </a:spcBef>
              <a:spcAft>
                <a:spcPts val="0"/>
              </a:spcAft>
              <a:buNone/>
              <a:defRPr sz="800">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2028" name="Google Shape;2028;p178"/>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2800"/>
              <a:buNone/>
              <a:defRPr b="0" i="0" sz="28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9pPr>
          </a:lstStyle>
          <a:p/>
        </p:txBody>
      </p:sp>
      <p:sp>
        <p:nvSpPr>
          <p:cNvPr id="2029" name="Google Shape;2029;p178"/>
          <p:cNvSpPr txBox="1"/>
          <p:nvPr>
            <p:ph idx="2" type="body"/>
          </p:nvPr>
        </p:nvSpPr>
        <p:spPr>
          <a:xfrm>
            <a:off x="685800" y="1657350"/>
            <a:ext cx="7772400" cy="7428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10000"/>
              </a:lnSpc>
              <a:spcBef>
                <a:spcPts val="280"/>
              </a:spcBef>
              <a:spcAft>
                <a:spcPts val="0"/>
              </a:spcAft>
              <a:buClr>
                <a:srgbClr val="000000"/>
              </a:buClr>
              <a:buSzPts val="1800"/>
              <a:buFont typeface="Arial"/>
              <a:buNone/>
              <a:defRPr b="0" i="0" sz="1400" u="none" cap="none" strike="noStrike">
                <a:solidFill>
                  <a:srgbClr val="000000"/>
                </a:solidFill>
                <a:latin typeface="Overpass"/>
                <a:ea typeface="Overpass"/>
                <a:cs typeface="Overpass"/>
                <a:sym typeface="Overpass"/>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Overpass"/>
                <a:ea typeface="Overpass"/>
                <a:cs typeface="Overpass"/>
                <a:sym typeface="Overpass"/>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Overpass"/>
                <a:ea typeface="Overpass"/>
                <a:cs typeface="Overpass"/>
                <a:sym typeface="Overpass"/>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Overpass"/>
                <a:ea typeface="Overpass"/>
                <a:cs typeface="Overpass"/>
                <a:sym typeface="Overpass"/>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30" name="Google Shape;2030;p178"/>
          <p:cNvSpPr txBox="1"/>
          <p:nvPr>
            <p:ph idx="3" type="body"/>
          </p:nvPr>
        </p:nvSpPr>
        <p:spPr>
          <a:xfrm>
            <a:off x="685800" y="2571750"/>
            <a:ext cx="7772400" cy="18288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1pPr>
            <a:lvl2pPr indent="-304800" lvl="1" marL="9144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2pPr>
            <a:lvl3pPr indent="-304800" lvl="2" marL="13716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3pPr>
            <a:lvl4pPr indent="-304800" lvl="3" marL="18288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4pPr>
            <a:lvl5pPr indent="-304800" lvl="4" marL="22860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Overpass"/>
                <a:ea typeface="Overpass"/>
                <a:cs typeface="Overpass"/>
                <a:sym typeface="Overpas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2">
  <p:cSld name="text only_1">
    <p:spTree>
      <p:nvGrpSpPr>
        <p:cNvPr id="2031" name="Shape 2031"/>
        <p:cNvGrpSpPr/>
        <p:nvPr/>
      </p:nvGrpSpPr>
      <p:grpSpPr>
        <a:xfrm>
          <a:off x="0" y="0"/>
          <a:ext cx="0" cy="0"/>
          <a:chOff x="0" y="0"/>
          <a:chExt cx="0" cy="0"/>
        </a:xfrm>
      </p:grpSpPr>
      <p:sp>
        <p:nvSpPr>
          <p:cNvPr id="2032" name="Google Shape;2032;p179"/>
          <p:cNvSpPr txBox="1"/>
          <p:nvPr>
            <p:ph idx="12" type="sldNum"/>
          </p:nvPr>
        </p:nvSpPr>
        <p:spPr>
          <a:xfrm>
            <a:off x="103327" y="4733943"/>
            <a:ext cx="3606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5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033" name="Google Shape;2033;p179"/>
          <p:cNvSpPr txBox="1"/>
          <p:nvPr>
            <p:ph idx="1" type="body"/>
          </p:nvPr>
        </p:nvSpPr>
        <p:spPr>
          <a:xfrm>
            <a:off x="826700" y="1625925"/>
            <a:ext cx="7490700" cy="264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
        <p:nvSpPr>
          <p:cNvPr id="2034" name="Google Shape;2034;p179"/>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2800"/>
              <a:buFont typeface="Proxima Nova"/>
              <a:buNone/>
              <a:defRPr b="0" sz="2800">
                <a:solidFill>
                  <a:schemeClr val="dk1"/>
                </a:solidFill>
                <a:latin typeface="Proxima Nova"/>
                <a:ea typeface="Proxima Nova"/>
                <a:cs typeface="Proxima Nova"/>
                <a:sym typeface="Proxima Nova"/>
              </a:defRPr>
            </a:lvl9pPr>
          </a:lstStyle>
          <a:p/>
        </p:txBody>
      </p:sp>
      <p:sp>
        <p:nvSpPr>
          <p:cNvPr id="2035" name="Google Shape;2035;p179"/>
          <p:cNvSpPr txBox="1"/>
          <p:nvPr>
            <p:ph idx="2" type="subTitle"/>
          </p:nvPr>
        </p:nvSpPr>
        <p:spPr>
          <a:xfrm>
            <a:off x="826650" y="929775"/>
            <a:ext cx="7490700" cy="656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chemeClr val="dk1"/>
              </a:buClr>
              <a:buSzPts val="1400"/>
              <a:buFont typeface="Overpass"/>
              <a:buNone/>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7" name="Shape 203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1_2">
    <p:spTree>
      <p:nvGrpSpPr>
        <p:cNvPr id="126" name="Shape 126"/>
        <p:cNvGrpSpPr/>
        <p:nvPr/>
      </p:nvGrpSpPr>
      <p:grpSpPr>
        <a:xfrm>
          <a:off x="0" y="0"/>
          <a:ext cx="0" cy="0"/>
          <a:chOff x="0" y="0"/>
          <a:chExt cx="0" cy="0"/>
        </a:xfrm>
      </p:grpSpPr>
      <p:sp>
        <p:nvSpPr>
          <p:cNvPr id="127" name="Google Shape;127;p1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19"/>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0"/>
              </a:spcBef>
              <a:spcAft>
                <a:spcPts val="0"/>
              </a:spcAft>
              <a:buSzPts val="1000"/>
              <a:buFont typeface="Proxima Nova"/>
              <a:buChar char="■"/>
              <a:defRPr>
                <a:latin typeface="Proxima Nova"/>
                <a:ea typeface="Proxima Nova"/>
                <a:cs typeface="Proxima Nova"/>
                <a:sym typeface="Proxima Nova"/>
              </a:defRPr>
            </a:lvl9pPr>
          </a:lstStyle>
          <a:p/>
        </p:txBody>
      </p:sp>
      <p:sp>
        <p:nvSpPr>
          <p:cNvPr id="129" name="Google Shape;129;p1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9pPr>
          </a:lstStyle>
          <a:p/>
        </p:txBody>
      </p:sp>
      <p:sp>
        <p:nvSpPr>
          <p:cNvPr id="130" name="Google Shape;130;p19"/>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ture 1 1">
  <p:cSld name="TITLE_1_1_1_1">
    <p:bg>
      <p:bgPr>
        <a:blipFill>
          <a:blip r:embed="rId2">
            <a:alphaModFix/>
          </a:blip>
          <a:stretch>
            <a:fillRect/>
          </a:stretch>
        </a:blipFill>
      </p:bgPr>
    </p:bg>
    <p:spTree>
      <p:nvGrpSpPr>
        <p:cNvPr id="131" name="Shape 131"/>
        <p:cNvGrpSpPr/>
        <p:nvPr/>
      </p:nvGrpSpPr>
      <p:grpSpPr>
        <a:xfrm>
          <a:off x="0" y="0"/>
          <a:ext cx="0" cy="0"/>
          <a:chOff x="0" y="0"/>
          <a:chExt cx="0" cy="0"/>
        </a:xfrm>
      </p:grpSpPr>
      <p:sp>
        <p:nvSpPr>
          <p:cNvPr id="132" name="Google Shape;132;p20"/>
          <p:cNvSpPr txBox="1"/>
          <p:nvPr>
            <p:ph type="title"/>
          </p:nvPr>
        </p:nvSpPr>
        <p:spPr>
          <a:xfrm>
            <a:off x="1786275" y="1895025"/>
            <a:ext cx="5938800" cy="1214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000">
                <a:solidFill>
                  <a:srgbClr val="FFFFFF"/>
                </a:solidFill>
                <a:latin typeface="Proxima Nova"/>
                <a:ea typeface="Proxima Nova"/>
                <a:cs typeface="Proxima Nova"/>
                <a:sym typeface="Proxima Nova"/>
              </a:defRPr>
            </a:lvl1pPr>
            <a:lvl2pPr lvl="1" rtl="0">
              <a:spcBef>
                <a:spcPts val="0"/>
              </a:spcBef>
              <a:spcAft>
                <a:spcPts val="0"/>
              </a:spcAft>
              <a:buNone/>
              <a:defRPr b="1">
                <a:latin typeface="Proxima Nova"/>
                <a:ea typeface="Proxima Nova"/>
                <a:cs typeface="Proxima Nova"/>
                <a:sym typeface="Proxima Nova"/>
              </a:defRPr>
            </a:lvl2pPr>
            <a:lvl3pPr lvl="2" rtl="0">
              <a:spcBef>
                <a:spcPts val="0"/>
              </a:spcBef>
              <a:spcAft>
                <a:spcPts val="0"/>
              </a:spcAft>
              <a:buNone/>
              <a:defRPr b="1">
                <a:latin typeface="Proxima Nova"/>
                <a:ea typeface="Proxima Nova"/>
                <a:cs typeface="Proxima Nova"/>
                <a:sym typeface="Proxima Nova"/>
              </a:defRPr>
            </a:lvl3pPr>
            <a:lvl4pPr lvl="3" rtl="0">
              <a:spcBef>
                <a:spcPts val="0"/>
              </a:spcBef>
              <a:spcAft>
                <a:spcPts val="0"/>
              </a:spcAft>
              <a:buNone/>
              <a:defRPr b="1">
                <a:latin typeface="Proxima Nova"/>
                <a:ea typeface="Proxima Nova"/>
                <a:cs typeface="Proxima Nova"/>
                <a:sym typeface="Proxima Nova"/>
              </a:defRPr>
            </a:lvl4pPr>
            <a:lvl5pPr lvl="4" rtl="0">
              <a:spcBef>
                <a:spcPts val="0"/>
              </a:spcBef>
              <a:spcAft>
                <a:spcPts val="0"/>
              </a:spcAft>
              <a:buNone/>
              <a:defRPr b="1">
                <a:latin typeface="Proxima Nova"/>
                <a:ea typeface="Proxima Nova"/>
                <a:cs typeface="Proxima Nova"/>
                <a:sym typeface="Proxima Nova"/>
              </a:defRPr>
            </a:lvl5pPr>
            <a:lvl6pPr lvl="5" rtl="0">
              <a:spcBef>
                <a:spcPts val="0"/>
              </a:spcBef>
              <a:spcAft>
                <a:spcPts val="0"/>
              </a:spcAft>
              <a:buNone/>
              <a:defRPr b="1">
                <a:latin typeface="Proxima Nova"/>
                <a:ea typeface="Proxima Nova"/>
                <a:cs typeface="Proxima Nova"/>
                <a:sym typeface="Proxima Nova"/>
              </a:defRPr>
            </a:lvl6pPr>
            <a:lvl7pPr lvl="6" rtl="0">
              <a:spcBef>
                <a:spcPts val="0"/>
              </a:spcBef>
              <a:spcAft>
                <a:spcPts val="0"/>
              </a:spcAft>
              <a:buNone/>
              <a:defRPr b="1">
                <a:latin typeface="Proxima Nova"/>
                <a:ea typeface="Proxima Nova"/>
                <a:cs typeface="Proxima Nova"/>
                <a:sym typeface="Proxima Nova"/>
              </a:defRPr>
            </a:lvl7pPr>
            <a:lvl8pPr lvl="7" rtl="0">
              <a:spcBef>
                <a:spcPts val="0"/>
              </a:spcBef>
              <a:spcAft>
                <a:spcPts val="0"/>
              </a:spcAft>
              <a:buNone/>
              <a:defRPr b="1">
                <a:latin typeface="Proxima Nova"/>
                <a:ea typeface="Proxima Nova"/>
                <a:cs typeface="Proxima Nova"/>
                <a:sym typeface="Proxima Nova"/>
              </a:defRPr>
            </a:lvl8pPr>
            <a:lvl9pPr lvl="8" rtl="0">
              <a:spcBef>
                <a:spcPts val="0"/>
              </a:spcBef>
              <a:spcAft>
                <a:spcPts val="0"/>
              </a:spcAft>
              <a:buNone/>
              <a:defRPr b="1">
                <a:latin typeface="Proxima Nova"/>
                <a:ea typeface="Proxima Nova"/>
                <a:cs typeface="Proxima Nova"/>
                <a:sym typeface="Proxima Nova"/>
              </a:defRPr>
            </a:lvl9pPr>
          </a:lstStyle>
          <a:p/>
        </p:txBody>
      </p:sp>
      <p:sp>
        <p:nvSpPr>
          <p:cNvPr id="133" name="Google Shape;133;p20"/>
          <p:cNvSpPr txBox="1"/>
          <p:nvPr>
            <p:ph idx="1" type="subTitle"/>
          </p:nvPr>
        </p:nvSpPr>
        <p:spPr>
          <a:xfrm>
            <a:off x="2276725" y="326478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134" name="Google Shape;134;p20"/>
          <p:cNvSpPr txBox="1"/>
          <p:nvPr>
            <p:ph idx="2" type="subTitle"/>
          </p:nvPr>
        </p:nvSpPr>
        <p:spPr>
          <a:xfrm>
            <a:off x="2276725" y="3732403"/>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CUSTOM">
    <p:spTree>
      <p:nvGrpSpPr>
        <p:cNvPr id="31" name="Shape 31"/>
        <p:cNvGrpSpPr/>
        <p:nvPr/>
      </p:nvGrpSpPr>
      <p:grpSpPr>
        <a:xfrm>
          <a:off x="0" y="0"/>
          <a:ext cx="0" cy="0"/>
          <a:chOff x="0" y="0"/>
          <a:chExt cx="0" cy="0"/>
        </a:xfrm>
      </p:grpSpPr>
      <p:sp>
        <p:nvSpPr>
          <p:cNvPr id="32" name="Google Shape;32;p3"/>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37" name="Google Shape;137;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38" name="Google Shape;13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2">
  <p:cSld name="CUSTOM_1_2">
    <p:spTree>
      <p:nvGrpSpPr>
        <p:cNvPr id="139" name="Shape 139"/>
        <p:cNvGrpSpPr/>
        <p:nvPr/>
      </p:nvGrpSpPr>
      <p:grpSpPr>
        <a:xfrm>
          <a:off x="0" y="0"/>
          <a:ext cx="0" cy="0"/>
          <a:chOff x="0" y="0"/>
          <a:chExt cx="0" cy="0"/>
        </a:xfrm>
      </p:grpSpPr>
      <p:sp>
        <p:nvSpPr>
          <p:cNvPr id="140" name="Google Shape;140;p2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22"/>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0"/>
              </a:spcBef>
              <a:spcAft>
                <a:spcPts val="0"/>
              </a:spcAft>
              <a:buSzPts val="1000"/>
              <a:buFont typeface="Proxima Nova"/>
              <a:buChar char="■"/>
              <a:defRPr>
                <a:latin typeface="Proxima Nova"/>
                <a:ea typeface="Proxima Nova"/>
                <a:cs typeface="Proxima Nova"/>
                <a:sym typeface="Proxima Nova"/>
              </a:defRPr>
            </a:lvl9pPr>
          </a:lstStyle>
          <a:p/>
        </p:txBody>
      </p:sp>
      <p:sp>
        <p:nvSpPr>
          <p:cNvPr id="142" name="Google Shape;142;p2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9pPr>
          </a:lstStyle>
          <a:p/>
        </p:txBody>
      </p:sp>
      <p:sp>
        <p:nvSpPr>
          <p:cNvPr id="143" name="Google Shape;143;p22"/>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ture 1 2">
  <p:cSld name="TITLE_1_1_1_2">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23"/>
          <p:cNvSpPr txBox="1"/>
          <p:nvPr>
            <p:ph type="title"/>
          </p:nvPr>
        </p:nvSpPr>
        <p:spPr>
          <a:xfrm>
            <a:off x="1786275" y="1895025"/>
            <a:ext cx="5938800" cy="1214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000">
                <a:solidFill>
                  <a:srgbClr val="FFFFFF"/>
                </a:solidFill>
                <a:latin typeface="Proxima Nova"/>
                <a:ea typeface="Proxima Nova"/>
                <a:cs typeface="Proxima Nova"/>
                <a:sym typeface="Proxima Nova"/>
              </a:defRPr>
            </a:lvl1pPr>
            <a:lvl2pPr lvl="1" rtl="0">
              <a:spcBef>
                <a:spcPts val="0"/>
              </a:spcBef>
              <a:spcAft>
                <a:spcPts val="0"/>
              </a:spcAft>
              <a:buNone/>
              <a:defRPr b="1">
                <a:latin typeface="Proxima Nova"/>
                <a:ea typeface="Proxima Nova"/>
                <a:cs typeface="Proxima Nova"/>
                <a:sym typeface="Proxima Nova"/>
              </a:defRPr>
            </a:lvl2pPr>
            <a:lvl3pPr lvl="2" rtl="0">
              <a:spcBef>
                <a:spcPts val="0"/>
              </a:spcBef>
              <a:spcAft>
                <a:spcPts val="0"/>
              </a:spcAft>
              <a:buNone/>
              <a:defRPr b="1">
                <a:latin typeface="Proxima Nova"/>
                <a:ea typeface="Proxima Nova"/>
                <a:cs typeface="Proxima Nova"/>
                <a:sym typeface="Proxima Nova"/>
              </a:defRPr>
            </a:lvl3pPr>
            <a:lvl4pPr lvl="3" rtl="0">
              <a:spcBef>
                <a:spcPts val="0"/>
              </a:spcBef>
              <a:spcAft>
                <a:spcPts val="0"/>
              </a:spcAft>
              <a:buNone/>
              <a:defRPr b="1">
                <a:latin typeface="Proxima Nova"/>
                <a:ea typeface="Proxima Nova"/>
                <a:cs typeface="Proxima Nova"/>
                <a:sym typeface="Proxima Nova"/>
              </a:defRPr>
            </a:lvl4pPr>
            <a:lvl5pPr lvl="4" rtl="0">
              <a:spcBef>
                <a:spcPts val="0"/>
              </a:spcBef>
              <a:spcAft>
                <a:spcPts val="0"/>
              </a:spcAft>
              <a:buNone/>
              <a:defRPr b="1">
                <a:latin typeface="Proxima Nova"/>
                <a:ea typeface="Proxima Nova"/>
                <a:cs typeface="Proxima Nova"/>
                <a:sym typeface="Proxima Nova"/>
              </a:defRPr>
            </a:lvl5pPr>
            <a:lvl6pPr lvl="5" rtl="0">
              <a:spcBef>
                <a:spcPts val="0"/>
              </a:spcBef>
              <a:spcAft>
                <a:spcPts val="0"/>
              </a:spcAft>
              <a:buNone/>
              <a:defRPr b="1">
                <a:latin typeface="Proxima Nova"/>
                <a:ea typeface="Proxima Nova"/>
                <a:cs typeface="Proxima Nova"/>
                <a:sym typeface="Proxima Nova"/>
              </a:defRPr>
            </a:lvl6pPr>
            <a:lvl7pPr lvl="6" rtl="0">
              <a:spcBef>
                <a:spcPts val="0"/>
              </a:spcBef>
              <a:spcAft>
                <a:spcPts val="0"/>
              </a:spcAft>
              <a:buNone/>
              <a:defRPr b="1">
                <a:latin typeface="Proxima Nova"/>
                <a:ea typeface="Proxima Nova"/>
                <a:cs typeface="Proxima Nova"/>
                <a:sym typeface="Proxima Nova"/>
              </a:defRPr>
            </a:lvl7pPr>
            <a:lvl8pPr lvl="7" rtl="0">
              <a:spcBef>
                <a:spcPts val="0"/>
              </a:spcBef>
              <a:spcAft>
                <a:spcPts val="0"/>
              </a:spcAft>
              <a:buNone/>
              <a:defRPr b="1">
                <a:latin typeface="Proxima Nova"/>
                <a:ea typeface="Proxima Nova"/>
                <a:cs typeface="Proxima Nova"/>
                <a:sym typeface="Proxima Nova"/>
              </a:defRPr>
            </a:lvl8pPr>
            <a:lvl9pPr lvl="8" rtl="0">
              <a:spcBef>
                <a:spcPts val="0"/>
              </a:spcBef>
              <a:spcAft>
                <a:spcPts val="0"/>
              </a:spcAft>
              <a:buNone/>
              <a:defRPr b="1">
                <a:latin typeface="Proxima Nova"/>
                <a:ea typeface="Proxima Nova"/>
                <a:cs typeface="Proxima Nova"/>
                <a:sym typeface="Proxima Nova"/>
              </a:defRPr>
            </a:lvl9pPr>
          </a:lstStyle>
          <a:p/>
        </p:txBody>
      </p:sp>
      <p:sp>
        <p:nvSpPr>
          <p:cNvPr id="146" name="Google Shape;146;p23"/>
          <p:cNvSpPr txBox="1"/>
          <p:nvPr>
            <p:ph idx="1" type="subTitle"/>
          </p:nvPr>
        </p:nvSpPr>
        <p:spPr>
          <a:xfrm>
            <a:off x="2276725" y="326478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147" name="Google Shape;147;p23"/>
          <p:cNvSpPr txBox="1"/>
          <p:nvPr>
            <p:ph idx="2" type="subTitle"/>
          </p:nvPr>
        </p:nvSpPr>
        <p:spPr>
          <a:xfrm>
            <a:off x="2276725" y="3732403"/>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152" name="Shape 152"/>
        <p:cNvGrpSpPr/>
        <p:nvPr/>
      </p:nvGrpSpPr>
      <p:grpSpPr>
        <a:xfrm>
          <a:off x="0" y="0"/>
          <a:ext cx="0" cy="0"/>
          <a:chOff x="0" y="0"/>
          <a:chExt cx="0" cy="0"/>
        </a:xfrm>
      </p:grpSpPr>
      <p:sp>
        <p:nvSpPr>
          <p:cNvPr id="153" name="Google Shape;153;p25"/>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 name="Google Shape;154;p25"/>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5" name="Google Shape;155;p25"/>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156" name="Google Shape;156;p25"/>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157" name="Google Shape;157;p25"/>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158" name="Google Shape;158;p2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59" name="Google Shape;159;p2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0" name="Google Shape;160;p2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61" name="Shape 161"/>
        <p:cNvGrpSpPr/>
        <p:nvPr/>
      </p:nvGrpSpPr>
      <p:grpSpPr>
        <a:xfrm>
          <a:off x="0" y="0"/>
          <a:ext cx="0" cy="0"/>
          <a:chOff x="0" y="0"/>
          <a:chExt cx="0" cy="0"/>
        </a:xfrm>
      </p:grpSpPr>
      <p:sp>
        <p:nvSpPr>
          <p:cNvPr id="162" name="Google Shape;162;p26"/>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3" name="Google Shape;163;p26"/>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164" name="Google Shape;164;p26"/>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165" name="Google Shape;165;p26"/>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166" name="Google Shape;166;p26"/>
          <p:cNvPicPr preferRelativeResize="0"/>
          <p:nvPr/>
        </p:nvPicPr>
        <p:blipFill rotWithShape="1">
          <a:blip r:embed="rId4">
            <a:alphaModFix/>
          </a:blip>
          <a:srcRect b="0" l="0" r="0" t="0"/>
          <a:stretch/>
        </p:blipFill>
        <p:spPr>
          <a:xfrm>
            <a:off x="5592003" y="2651988"/>
            <a:ext cx="341963" cy="341963"/>
          </a:xfrm>
          <a:prstGeom prst="rect">
            <a:avLst/>
          </a:prstGeom>
          <a:noFill/>
          <a:ln>
            <a:noFill/>
          </a:ln>
        </p:spPr>
      </p:pic>
      <p:pic>
        <p:nvPicPr>
          <p:cNvPr id="167" name="Google Shape;167;p26"/>
          <p:cNvPicPr preferRelativeResize="0"/>
          <p:nvPr/>
        </p:nvPicPr>
        <p:blipFill rotWithShape="1">
          <a:blip r:embed="rId5">
            <a:alphaModFix/>
          </a:blip>
          <a:srcRect b="0" l="0" r="0" t="0"/>
          <a:stretch/>
        </p:blipFill>
        <p:spPr>
          <a:xfrm>
            <a:off x="5592003" y="2075932"/>
            <a:ext cx="341963" cy="341963"/>
          </a:xfrm>
          <a:prstGeom prst="rect">
            <a:avLst/>
          </a:prstGeom>
          <a:noFill/>
          <a:ln>
            <a:noFill/>
          </a:ln>
        </p:spPr>
      </p:pic>
      <p:pic>
        <p:nvPicPr>
          <p:cNvPr id="168" name="Google Shape;168;p26"/>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169" name="Google Shape;169;p26"/>
          <p:cNvPicPr preferRelativeResize="0"/>
          <p:nvPr/>
        </p:nvPicPr>
        <p:blipFill rotWithShape="1">
          <a:blip r:embed="rId7">
            <a:alphaModFix/>
          </a:blip>
          <a:srcRect b="0" l="0" r="0" t="0"/>
          <a:stretch/>
        </p:blipFill>
        <p:spPr>
          <a:xfrm>
            <a:off x="5592003" y="3228044"/>
            <a:ext cx="341963" cy="341963"/>
          </a:xfrm>
          <a:prstGeom prst="rect">
            <a:avLst/>
          </a:prstGeom>
          <a:noFill/>
          <a:ln>
            <a:noFill/>
          </a:ln>
        </p:spPr>
      </p:pic>
      <p:sp>
        <p:nvSpPr>
          <p:cNvPr id="170" name="Google Shape;170;p26"/>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linkedin.com/company/red-hat</a:t>
            </a:r>
            <a:endParaRPr sz="1100">
              <a:solidFill>
                <a:schemeClr val="lt1"/>
              </a:solidFill>
              <a:latin typeface="Red Hat Text"/>
              <a:ea typeface="Red Hat Text"/>
              <a:cs typeface="Red Hat Text"/>
              <a:sym typeface="Red Hat Text"/>
            </a:endParaRPr>
          </a:p>
        </p:txBody>
      </p:sp>
      <p:sp>
        <p:nvSpPr>
          <p:cNvPr id="171" name="Google Shape;171;p26"/>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youtube.com/user/RedHatVideos</a:t>
            </a:r>
            <a:endParaRPr sz="1100">
              <a:solidFill>
                <a:schemeClr val="lt1"/>
              </a:solidFill>
              <a:latin typeface="Red Hat Text"/>
              <a:ea typeface="Red Hat Text"/>
              <a:cs typeface="Red Hat Text"/>
              <a:sym typeface="Red Hat Text"/>
            </a:endParaRPr>
          </a:p>
        </p:txBody>
      </p:sp>
      <p:sp>
        <p:nvSpPr>
          <p:cNvPr id="172" name="Google Shape;172;p26"/>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facebook.com/redhatinc</a:t>
            </a:r>
            <a:endParaRPr sz="1100">
              <a:solidFill>
                <a:schemeClr val="lt1"/>
              </a:solidFill>
              <a:latin typeface="Red Hat Text"/>
              <a:ea typeface="Red Hat Text"/>
              <a:cs typeface="Red Hat Text"/>
              <a:sym typeface="Red Hat Text"/>
            </a:endParaRPr>
          </a:p>
        </p:txBody>
      </p:sp>
      <p:sp>
        <p:nvSpPr>
          <p:cNvPr id="173" name="Google Shape;173;p26"/>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twitter.com/RedHat</a:t>
            </a:r>
            <a:endParaRPr sz="1100">
              <a:solidFill>
                <a:schemeClr val="lt1"/>
              </a:solidFill>
              <a:latin typeface="Red Hat Text"/>
              <a:ea typeface="Red Hat Text"/>
              <a:cs typeface="Red Hat Text"/>
              <a:sym typeface="Red Hat Text"/>
            </a:endParaRPr>
          </a:p>
        </p:txBody>
      </p:sp>
      <p:cxnSp>
        <p:nvCxnSpPr>
          <p:cNvPr id="174" name="Google Shape;174;p26"/>
          <p:cNvCxnSpPr/>
          <p:nvPr/>
        </p:nvCxnSpPr>
        <p:spPr>
          <a:xfrm rot="10800000">
            <a:off x="335831" y="-37"/>
            <a:ext cx="0" cy="1712100"/>
          </a:xfrm>
          <a:prstGeom prst="straightConnector1">
            <a:avLst/>
          </a:prstGeom>
          <a:noFill/>
          <a:ln cap="flat" cmpd="sng" w="9525">
            <a:solidFill>
              <a:srgbClr val="800000"/>
            </a:solidFill>
            <a:prstDash val="solid"/>
            <a:round/>
            <a:headEnd len="med" w="med" type="none"/>
            <a:tailEnd len="med" w="med" type="none"/>
          </a:ln>
        </p:spPr>
      </p:cxnSp>
      <p:cxnSp>
        <p:nvCxnSpPr>
          <p:cNvPr id="175" name="Google Shape;175;p26"/>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sp>
        <p:nvSpPr>
          <p:cNvPr id="176" name="Google Shape;176;p2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solidFill>
          <a:srgbClr val="142C4D"/>
        </a:solidFill>
      </p:bgPr>
    </p:bg>
    <p:spTree>
      <p:nvGrpSpPr>
        <p:cNvPr id="177" name="Shape 177"/>
        <p:cNvGrpSpPr/>
        <p:nvPr/>
      </p:nvGrpSpPr>
      <p:grpSpPr>
        <a:xfrm>
          <a:off x="0" y="0"/>
          <a:ext cx="0" cy="0"/>
          <a:chOff x="0" y="0"/>
          <a:chExt cx="0" cy="0"/>
        </a:xfrm>
      </p:grpSpPr>
      <p:sp>
        <p:nvSpPr>
          <p:cNvPr id="178" name="Google Shape;178;p27"/>
          <p:cNvSpPr/>
          <p:nvPr/>
        </p:nvSpPr>
        <p:spPr>
          <a:xfrm>
            <a:off x="56" y="4381669"/>
            <a:ext cx="9144000" cy="7620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9" name="Google Shape;179;p27"/>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80" name="Google Shape;180;p27"/>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181" name="Google Shape;181;p27"/>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182" name="Google Shape;182;p27"/>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183" name="Google Shape;183;p27"/>
          <p:cNvPicPr preferRelativeResize="0"/>
          <p:nvPr/>
        </p:nvPicPr>
        <p:blipFill>
          <a:blip r:embed="rId2">
            <a:alphaModFix/>
          </a:blip>
          <a:stretch>
            <a:fillRect/>
          </a:stretch>
        </p:blipFill>
        <p:spPr>
          <a:xfrm>
            <a:off x="7580138" y="4652989"/>
            <a:ext cx="1185206" cy="279575"/>
          </a:xfrm>
          <a:prstGeom prst="rect">
            <a:avLst/>
          </a:prstGeom>
          <a:noFill/>
          <a:ln>
            <a:noFill/>
          </a:ln>
        </p:spPr>
      </p:pic>
      <p:cxnSp>
        <p:nvCxnSpPr>
          <p:cNvPr id="184" name="Google Shape;184;p2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85" name="Google Shape;185;p2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solidFill>
          <a:srgbClr val="142C4D"/>
        </a:solidFill>
      </p:bgPr>
    </p:bg>
    <p:spTree>
      <p:nvGrpSpPr>
        <p:cNvPr id="186" name="Shape 186"/>
        <p:cNvGrpSpPr/>
        <p:nvPr/>
      </p:nvGrpSpPr>
      <p:grpSpPr>
        <a:xfrm>
          <a:off x="0" y="0"/>
          <a:ext cx="0" cy="0"/>
          <a:chOff x="0" y="0"/>
          <a:chExt cx="0" cy="0"/>
        </a:xfrm>
      </p:grpSpPr>
      <p:sp>
        <p:nvSpPr>
          <p:cNvPr id="187" name="Google Shape;187;p28"/>
          <p:cNvSpPr/>
          <p:nvPr/>
        </p:nvSpPr>
        <p:spPr>
          <a:xfrm>
            <a:off x="56" y="4381669"/>
            <a:ext cx="9144000" cy="7620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8" name="Google Shape;188;p28"/>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9" name="Google Shape;189;p28"/>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190" name="Google Shape;190;p28"/>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191" name="Google Shape;191;p28"/>
          <p:cNvPicPr preferRelativeResize="0"/>
          <p:nvPr/>
        </p:nvPicPr>
        <p:blipFill>
          <a:blip r:embed="rId2">
            <a:alphaModFix/>
          </a:blip>
          <a:stretch>
            <a:fillRect/>
          </a:stretch>
        </p:blipFill>
        <p:spPr>
          <a:xfrm>
            <a:off x="7580138" y="4652989"/>
            <a:ext cx="1185206" cy="279575"/>
          </a:xfrm>
          <a:prstGeom prst="rect">
            <a:avLst/>
          </a:prstGeom>
          <a:noFill/>
          <a:ln>
            <a:noFill/>
          </a:ln>
        </p:spPr>
      </p:pic>
      <p:sp>
        <p:nvSpPr>
          <p:cNvPr id="192" name="Google Shape;192;p28"/>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linkedin.com/company/red-hat</a:t>
            </a:r>
            <a:endParaRPr sz="1100">
              <a:solidFill>
                <a:schemeClr val="lt1"/>
              </a:solidFill>
              <a:latin typeface="Red Hat Text"/>
              <a:ea typeface="Red Hat Text"/>
              <a:cs typeface="Red Hat Text"/>
              <a:sym typeface="Red Hat Text"/>
            </a:endParaRPr>
          </a:p>
        </p:txBody>
      </p:sp>
      <p:sp>
        <p:nvSpPr>
          <p:cNvPr id="193" name="Google Shape;193;p28"/>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youtube.com/user/RedHatVideos</a:t>
            </a:r>
            <a:endParaRPr sz="1100">
              <a:solidFill>
                <a:schemeClr val="lt1"/>
              </a:solidFill>
              <a:latin typeface="Red Hat Text"/>
              <a:ea typeface="Red Hat Text"/>
              <a:cs typeface="Red Hat Text"/>
              <a:sym typeface="Red Hat Text"/>
            </a:endParaRPr>
          </a:p>
        </p:txBody>
      </p:sp>
      <p:sp>
        <p:nvSpPr>
          <p:cNvPr id="194" name="Google Shape;194;p28"/>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facebook.com/redhatinc</a:t>
            </a:r>
            <a:endParaRPr sz="1100">
              <a:solidFill>
                <a:schemeClr val="lt1"/>
              </a:solidFill>
              <a:latin typeface="Red Hat Text"/>
              <a:ea typeface="Red Hat Text"/>
              <a:cs typeface="Red Hat Text"/>
              <a:sym typeface="Red Hat Text"/>
            </a:endParaRPr>
          </a:p>
        </p:txBody>
      </p:sp>
      <p:sp>
        <p:nvSpPr>
          <p:cNvPr id="195" name="Google Shape;195;p28"/>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twitter.com/RedHat</a:t>
            </a:r>
            <a:endParaRPr sz="1100">
              <a:solidFill>
                <a:schemeClr val="lt1"/>
              </a:solidFill>
              <a:latin typeface="Red Hat Text"/>
              <a:ea typeface="Red Hat Text"/>
              <a:cs typeface="Red Hat Text"/>
              <a:sym typeface="Red Hat Text"/>
            </a:endParaRPr>
          </a:p>
        </p:txBody>
      </p:sp>
      <p:cxnSp>
        <p:nvCxnSpPr>
          <p:cNvPr id="196" name="Google Shape;196;p28"/>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197" name="Google Shape;197;p2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8" name="Google Shape;198;p2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9" name="Google Shape;199;p28"/>
          <p:cNvPicPr preferRelativeResize="0"/>
          <p:nvPr/>
        </p:nvPicPr>
        <p:blipFill rotWithShape="1">
          <a:blip r:embed="rId3">
            <a:alphaModFix/>
          </a:blip>
          <a:srcRect b="0" l="0" r="0" t="0"/>
          <a:stretch/>
        </p:blipFill>
        <p:spPr>
          <a:xfrm>
            <a:off x="5592003" y="2651988"/>
            <a:ext cx="341963" cy="341963"/>
          </a:xfrm>
          <a:prstGeom prst="rect">
            <a:avLst/>
          </a:prstGeom>
          <a:noFill/>
          <a:ln>
            <a:noFill/>
          </a:ln>
        </p:spPr>
      </p:pic>
      <p:pic>
        <p:nvPicPr>
          <p:cNvPr id="200" name="Google Shape;200;p28"/>
          <p:cNvPicPr preferRelativeResize="0"/>
          <p:nvPr/>
        </p:nvPicPr>
        <p:blipFill rotWithShape="1">
          <a:blip r:embed="rId4">
            <a:alphaModFix/>
          </a:blip>
          <a:srcRect b="0" l="0" r="0" t="0"/>
          <a:stretch/>
        </p:blipFill>
        <p:spPr>
          <a:xfrm>
            <a:off x="5592003" y="2075932"/>
            <a:ext cx="341963" cy="341963"/>
          </a:xfrm>
          <a:prstGeom prst="rect">
            <a:avLst/>
          </a:prstGeom>
          <a:noFill/>
          <a:ln>
            <a:noFill/>
          </a:ln>
        </p:spPr>
      </p:pic>
      <p:pic>
        <p:nvPicPr>
          <p:cNvPr id="201" name="Google Shape;201;p28"/>
          <p:cNvPicPr preferRelativeResize="0"/>
          <p:nvPr/>
        </p:nvPicPr>
        <p:blipFill rotWithShape="1">
          <a:blip r:embed="rId5">
            <a:alphaModFix/>
          </a:blip>
          <a:srcRect b="0" l="0" r="0" t="0"/>
          <a:stretch/>
        </p:blipFill>
        <p:spPr>
          <a:xfrm>
            <a:off x="5592003" y="1499876"/>
            <a:ext cx="341963" cy="341963"/>
          </a:xfrm>
          <a:prstGeom prst="rect">
            <a:avLst/>
          </a:prstGeom>
          <a:noFill/>
          <a:ln>
            <a:noFill/>
          </a:ln>
        </p:spPr>
      </p:pic>
      <p:pic>
        <p:nvPicPr>
          <p:cNvPr id="202" name="Google Shape;202;p28"/>
          <p:cNvPicPr preferRelativeResize="0"/>
          <p:nvPr/>
        </p:nvPicPr>
        <p:blipFill rotWithShape="1">
          <a:blip r:embed="rId6">
            <a:alphaModFix/>
          </a:blip>
          <a:srcRect b="0" l="0" r="0" t="0"/>
          <a:stretch/>
        </p:blipFill>
        <p:spPr>
          <a:xfrm>
            <a:off x="5592003" y="3228044"/>
            <a:ext cx="341963" cy="341963"/>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29"/>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05" name="Google Shape;205;p29"/>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06" name="Google Shape;206;p29"/>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207" name="Google Shape;207;p29"/>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400"/>
              <a:buNone/>
              <a:defRPr sz="1400">
                <a:solidFill>
                  <a:schemeClr val="dk1"/>
                </a:solidFill>
              </a:defRPr>
            </a:lvl1pPr>
            <a:lvl2pPr lvl="1" rtl="0">
              <a:lnSpc>
                <a:spcPct val="140000"/>
              </a:lnSpc>
              <a:spcBef>
                <a:spcPts val="0"/>
              </a:spcBef>
              <a:spcAft>
                <a:spcPts val="0"/>
              </a:spcAft>
              <a:buClr>
                <a:schemeClr val="dk1"/>
              </a:buClr>
              <a:buSzPts val="1400"/>
              <a:buNone/>
              <a:defRPr sz="1400">
                <a:solidFill>
                  <a:schemeClr val="dk1"/>
                </a:solidFill>
              </a:defRPr>
            </a:lvl2pPr>
            <a:lvl3pPr lvl="2" rtl="0">
              <a:lnSpc>
                <a:spcPct val="140000"/>
              </a:lnSpc>
              <a:spcBef>
                <a:spcPts val="0"/>
              </a:spcBef>
              <a:spcAft>
                <a:spcPts val="0"/>
              </a:spcAft>
              <a:buClr>
                <a:schemeClr val="dk1"/>
              </a:buClr>
              <a:buSzPts val="1400"/>
              <a:buNone/>
              <a:defRPr sz="1400">
                <a:solidFill>
                  <a:schemeClr val="dk1"/>
                </a:solidFill>
              </a:defRPr>
            </a:lvl3pPr>
            <a:lvl4pPr lvl="3" rtl="0">
              <a:lnSpc>
                <a:spcPct val="140000"/>
              </a:lnSpc>
              <a:spcBef>
                <a:spcPts val="0"/>
              </a:spcBef>
              <a:spcAft>
                <a:spcPts val="0"/>
              </a:spcAft>
              <a:buClr>
                <a:schemeClr val="dk1"/>
              </a:buClr>
              <a:buSzPts val="1400"/>
              <a:buNone/>
              <a:defRPr sz="1400">
                <a:solidFill>
                  <a:schemeClr val="dk1"/>
                </a:solidFill>
              </a:defRPr>
            </a:lvl4pPr>
            <a:lvl5pPr lvl="4" rtl="0">
              <a:lnSpc>
                <a:spcPct val="140000"/>
              </a:lnSpc>
              <a:spcBef>
                <a:spcPts val="0"/>
              </a:spcBef>
              <a:spcAft>
                <a:spcPts val="0"/>
              </a:spcAft>
              <a:buClr>
                <a:schemeClr val="dk1"/>
              </a:buClr>
              <a:buSzPts val="1400"/>
              <a:buNone/>
              <a:defRPr sz="1400">
                <a:solidFill>
                  <a:schemeClr val="dk1"/>
                </a:solidFill>
              </a:defRPr>
            </a:lvl5pPr>
            <a:lvl6pPr lvl="5" rtl="0">
              <a:lnSpc>
                <a:spcPct val="140000"/>
              </a:lnSpc>
              <a:spcBef>
                <a:spcPts val="0"/>
              </a:spcBef>
              <a:spcAft>
                <a:spcPts val="0"/>
              </a:spcAft>
              <a:buClr>
                <a:schemeClr val="dk1"/>
              </a:buClr>
              <a:buSzPts val="1400"/>
              <a:buNone/>
              <a:defRPr sz="1400">
                <a:solidFill>
                  <a:schemeClr val="dk1"/>
                </a:solidFill>
              </a:defRPr>
            </a:lvl6pPr>
            <a:lvl7pPr lvl="6" rtl="0">
              <a:lnSpc>
                <a:spcPct val="140000"/>
              </a:lnSpc>
              <a:spcBef>
                <a:spcPts val="0"/>
              </a:spcBef>
              <a:spcAft>
                <a:spcPts val="0"/>
              </a:spcAft>
              <a:buClr>
                <a:schemeClr val="dk1"/>
              </a:buClr>
              <a:buSzPts val="1400"/>
              <a:buNone/>
              <a:defRPr sz="1400">
                <a:solidFill>
                  <a:schemeClr val="dk1"/>
                </a:solidFill>
              </a:defRPr>
            </a:lvl7pPr>
            <a:lvl8pPr lvl="7" rtl="0">
              <a:lnSpc>
                <a:spcPct val="140000"/>
              </a:lnSpc>
              <a:spcBef>
                <a:spcPts val="0"/>
              </a:spcBef>
              <a:spcAft>
                <a:spcPts val="0"/>
              </a:spcAft>
              <a:buClr>
                <a:schemeClr val="dk1"/>
              </a:buClr>
              <a:buSzPts val="1400"/>
              <a:buNone/>
              <a:defRPr sz="1400">
                <a:solidFill>
                  <a:schemeClr val="dk1"/>
                </a:solidFill>
              </a:defRPr>
            </a:lvl8pPr>
            <a:lvl9pPr lvl="8" rtl="0">
              <a:lnSpc>
                <a:spcPct val="140000"/>
              </a:lnSpc>
              <a:spcBef>
                <a:spcPts val="0"/>
              </a:spcBef>
              <a:spcAft>
                <a:spcPts val="0"/>
              </a:spcAft>
              <a:buClr>
                <a:schemeClr val="dk1"/>
              </a:buClr>
              <a:buSzPts val="1400"/>
              <a:buNone/>
              <a:defRPr sz="1400">
                <a:solidFill>
                  <a:schemeClr val="dk1"/>
                </a:solidFill>
              </a:defRPr>
            </a:lvl9pPr>
          </a:lstStyle>
          <a:p/>
        </p:txBody>
      </p:sp>
      <p:sp>
        <p:nvSpPr>
          <p:cNvPr id="208" name="Google Shape;208;p29"/>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500">
                <a:solidFill>
                  <a:srgbClr val="27579A"/>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9pPr>
          </a:lstStyle>
          <a:p/>
        </p:txBody>
      </p:sp>
      <p:sp>
        <p:nvSpPr>
          <p:cNvPr id="209" name="Google Shape;209;p29"/>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900"/>
              <a:buNone/>
              <a:defRPr sz="900">
                <a:solidFill>
                  <a:schemeClr val="dk1"/>
                </a:solidFill>
              </a:defRPr>
            </a:lvl1pPr>
            <a:lvl2pPr lvl="1" rtl="0">
              <a:lnSpc>
                <a:spcPct val="135000"/>
              </a:lnSpc>
              <a:spcBef>
                <a:spcPts val="0"/>
              </a:spcBef>
              <a:spcAft>
                <a:spcPts val="0"/>
              </a:spcAft>
              <a:buClr>
                <a:schemeClr val="dk1"/>
              </a:buClr>
              <a:buSzPts val="900"/>
              <a:buNone/>
              <a:defRPr sz="900">
                <a:solidFill>
                  <a:schemeClr val="dk1"/>
                </a:solidFill>
              </a:defRPr>
            </a:lvl2pPr>
            <a:lvl3pPr lvl="2" rtl="0">
              <a:lnSpc>
                <a:spcPct val="135000"/>
              </a:lnSpc>
              <a:spcBef>
                <a:spcPts val="0"/>
              </a:spcBef>
              <a:spcAft>
                <a:spcPts val="0"/>
              </a:spcAft>
              <a:buClr>
                <a:schemeClr val="dk1"/>
              </a:buClr>
              <a:buSzPts val="900"/>
              <a:buNone/>
              <a:defRPr sz="900">
                <a:solidFill>
                  <a:schemeClr val="dk1"/>
                </a:solidFill>
              </a:defRPr>
            </a:lvl3pPr>
            <a:lvl4pPr lvl="3" rtl="0">
              <a:lnSpc>
                <a:spcPct val="135000"/>
              </a:lnSpc>
              <a:spcBef>
                <a:spcPts val="0"/>
              </a:spcBef>
              <a:spcAft>
                <a:spcPts val="0"/>
              </a:spcAft>
              <a:buClr>
                <a:schemeClr val="dk1"/>
              </a:buClr>
              <a:buSzPts val="900"/>
              <a:buNone/>
              <a:defRPr sz="900">
                <a:solidFill>
                  <a:schemeClr val="dk1"/>
                </a:solidFill>
              </a:defRPr>
            </a:lvl4pPr>
            <a:lvl5pPr lvl="4" rtl="0">
              <a:lnSpc>
                <a:spcPct val="135000"/>
              </a:lnSpc>
              <a:spcBef>
                <a:spcPts val="0"/>
              </a:spcBef>
              <a:spcAft>
                <a:spcPts val="0"/>
              </a:spcAft>
              <a:buClr>
                <a:schemeClr val="dk1"/>
              </a:buClr>
              <a:buSzPts val="900"/>
              <a:buNone/>
              <a:defRPr sz="900">
                <a:solidFill>
                  <a:schemeClr val="dk1"/>
                </a:solidFill>
              </a:defRPr>
            </a:lvl5pPr>
            <a:lvl6pPr lvl="5" rtl="0">
              <a:lnSpc>
                <a:spcPct val="135000"/>
              </a:lnSpc>
              <a:spcBef>
                <a:spcPts val="0"/>
              </a:spcBef>
              <a:spcAft>
                <a:spcPts val="0"/>
              </a:spcAft>
              <a:buClr>
                <a:schemeClr val="dk1"/>
              </a:buClr>
              <a:buSzPts val="900"/>
              <a:buNone/>
              <a:defRPr sz="900">
                <a:solidFill>
                  <a:schemeClr val="dk1"/>
                </a:solidFill>
              </a:defRPr>
            </a:lvl6pPr>
            <a:lvl7pPr lvl="6" rtl="0">
              <a:lnSpc>
                <a:spcPct val="135000"/>
              </a:lnSpc>
              <a:spcBef>
                <a:spcPts val="0"/>
              </a:spcBef>
              <a:spcAft>
                <a:spcPts val="0"/>
              </a:spcAft>
              <a:buClr>
                <a:schemeClr val="dk1"/>
              </a:buClr>
              <a:buSzPts val="900"/>
              <a:buNone/>
              <a:defRPr sz="900">
                <a:solidFill>
                  <a:schemeClr val="dk1"/>
                </a:solidFill>
              </a:defRPr>
            </a:lvl7pPr>
            <a:lvl8pPr lvl="7" rtl="0">
              <a:lnSpc>
                <a:spcPct val="135000"/>
              </a:lnSpc>
              <a:spcBef>
                <a:spcPts val="0"/>
              </a:spcBef>
              <a:spcAft>
                <a:spcPts val="0"/>
              </a:spcAft>
              <a:buClr>
                <a:schemeClr val="dk1"/>
              </a:buClr>
              <a:buSzPts val="900"/>
              <a:buNone/>
              <a:defRPr sz="900">
                <a:solidFill>
                  <a:schemeClr val="dk1"/>
                </a:solidFill>
              </a:defRPr>
            </a:lvl8pPr>
            <a:lvl9pPr lvl="8" rtl="0">
              <a:lnSpc>
                <a:spcPct val="135000"/>
              </a:lnSpc>
              <a:spcBef>
                <a:spcPts val="0"/>
              </a:spcBef>
              <a:spcAft>
                <a:spcPts val="0"/>
              </a:spcAft>
              <a:buClr>
                <a:schemeClr val="dk1"/>
              </a:buClr>
              <a:buSzPts val="900"/>
              <a:buNone/>
              <a:defRPr sz="900">
                <a:solidFill>
                  <a:schemeClr val="dk1"/>
                </a:solidFill>
              </a:defRPr>
            </a:lvl9pPr>
          </a:lstStyle>
          <a:p/>
        </p:txBody>
      </p:sp>
      <p:sp>
        <p:nvSpPr>
          <p:cNvPr id="210" name="Google Shape;210;p29"/>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211" name="Google Shape;211;p2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212" name="Shape 212"/>
        <p:cNvGrpSpPr/>
        <p:nvPr/>
      </p:nvGrpSpPr>
      <p:grpSpPr>
        <a:xfrm>
          <a:off x="0" y="0"/>
          <a:ext cx="0" cy="0"/>
          <a:chOff x="0" y="0"/>
          <a:chExt cx="0" cy="0"/>
        </a:xfrm>
      </p:grpSpPr>
      <p:sp>
        <p:nvSpPr>
          <p:cNvPr id="213" name="Google Shape;213;p30"/>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14" name="Google Shape;214;p3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15" name="Google Shape;215;p30"/>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216" name="Google Shape;216;p30"/>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300">
                <a:solidFill>
                  <a:srgbClr val="27579A"/>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p:txBody>
      </p:sp>
      <p:sp>
        <p:nvSpPr>
          <p:cNvPr id="217" name="Google Shape;217;p30"/>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218" name="Google Shape;218;p30"/>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100"/>
              <a:buNone/>
              <a:defRPr sz="1100">
                <a:solidFill>
                  <a:schemeClr val="dk1"/>
                </a:solidFill>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p:txBody>
      </p:sp>
      <p:sp>
        <p:nvSpPr>
          <p:cNvPr id="219" name="Google Shape;219;p30"/>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linkedin.com/company/red-hat</a:t>
            </a:r>
            <a:endParaRPr sz="900">
              <a:solidFill>
                <a:schemeClr val="dk1"/>
              </a:solidFill>
              <a:latin typeface="Red Hat Text"/>
              <a:ea typeface="Red Hat Text"/>
              <a:cs typeface="Red Hat Text"/>
              <a:sym typeface="Red Hat Text"/>
            </a:endParaRPr>
          </a:p>
        </p:txBody>
      </p:sp>
      <p:sp>
        <p:nvSpPr>
          <p:cNvPr id="220" name="Google Shape;220;p30"/>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youtube.com/user/RedHatVideos</a:t>
            </a:r>
            <a:endParaRPr sz="900">
              <a:solidFill>
                <a:schemeClr val="dk1"/>
              </a:solidFill>
              <a:latin typeface="Red Hat Text"/>
              <a:ea typeface="Red Hat Text"/>
              <a:cs typeface="Red Hat Text"/>
              <a:sym typeface="Red Hat Text"/>
            </a:endParaRPr>
          </a:p>
        </p:txBody>
      </p:sp>
      <p:sp>
        <p:nvSpPr>
          <p:cNvPr id="221" name="Google Shape;221;p30"/>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222" name="Google Shape;222;p30"/>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twitter.com/RedHat</a:t>
            </a:r>
            <a:endParaRPr sz="900">
              <a:solidFill>
                <a:schemeClr val="dk1"/>
              </a:solidFill>
              <a:latin typeface="Red Hat Text"/>
              <a:ea typeface="Red Hat Text"/>
              <a:cs typeface="Red Hat Text"/>
              <a:sym typeface="Red Hat Text"/>
            </a:endParaRPr>
          </a:p>
        </p:txBody>
      </p:sp>
      <p:pic>
        <p:nvPicPr>
          <p:cNvPr id="223" name="Google Shape;223;p30"/>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224" name="Google Shape;224;p30"/>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225" name="Google Shape;225;p30"/>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226" name="Google Shape;226;p30"/>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
        <p:nvSpPr>
          <p:cNvPr id="227" name="Google Shape;227;p3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228" name="Shape 228"/>
        <p:cNvGrpSpPr/>
        <p:nvPr/>
      </p:nvGrpSpPr>
      <p:grpSpPr>
        <a:xfrm>
          <a:off x="0" y="0"/>
          <a:ext cx="0" cy="0"/>
          <a:chOff x="0" y="0"/>
          <a:chExt cx="0" cy="0"/>
        </a:xfrm>
      </p:grpSpPr>
      <p:sp>
        <p:nvSpPr>
          <p:cNvPr id="229" name="Google Shape;229;p31"/>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4500">
                <a:solidFill>
                  <a:srgbClr val="FAAA4F"/>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9pPr>
          </a:lstStyle>
          <a:p/>
        </p:txBody>
      </p:sp>
      <p:sp>
        <p:nvSpPr>
          <p:cNvPr id="230" name="Google Shape;230;p3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231" name="Google Shape;231;p31"/>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141414"/>
                </a:solidFill>
              </a:defRPr>
            </a:lvl1pPr>
            <a:lvl2pPr lvl="1" rtl="0">
              <a:lnSpc>
                <a:spcPct val="174000"/>
              </a:lnSpc>
              <a:spcBef>
                <a:spcPts val="0"/>
              </a:spcBef>
              <a:spcAft>
                <a:spcPts val="0"/>
              </a:spcAft>
              <a:buNone/>
              <a:defRPr sz="1100">
                <a:solidFill>
                  <a:srgbClr val="141414"/>
                </a:solidFill>
              </a:defRPr>
            </a:lvl2pPr>
            <a:lvl3pPr lvl="2" rtl="0">
              <a:lnSpc>
                <a:spcPct val="174000"/>
              </a:lnSpc>
              <a:spcBef>
                <a:spcPts val="0"/>
              </a:spcBef>
              <a:spcAft>
                <a:spcPts val="0"/>
              </a:spcAft>
              <a:buNone/>
              <a:defRPr sz="1100">
                <a:solidFill>
                  <a:srgbClr val="141414"/>
                </a:solidFill>
              </a:defRPr>
            </a:lvl3pPr>
            <a:lvl4pPr lvl="3" rtl="0">
              <a:lnSpc>
                <a:spcPct val="174000"/>
              </a:lnSpc>
              <a:spcBef>
                <a:spcPts val="0"/>
              </a:spcBef>
              <a:spcAft>
                <a:spcPts val="0"/>
              </a:spcAft>
              <a:buNone/>
              <a:defRPr sz="1100">
                <a:solidFill>
                  <a:srgbClr val="141414"/>
                </a:solidFill>
              </a:defRPr>
            </a:lvl4pPr>
            <a:lvl5pPr lvl="4" rtl="0">
              <a:lnSpc>
                <a:spcPct val="174000"/>
              </a:lnSpc>
              <a:spcBef>
                <a:spcPts val="0"/>
              </a:spcBef>
              <a:spcAft>
                <a:spcPts val="0"/>
              </a:spcAft>
              <a:buNone/>
              <a:defRPr sz="1100">
                <a:solidFill>
                  <a:srgbClr val="141414"/>
                </a:solidFill>
              </a:defRPr>
            </a:lvl5pPr>
            <a:lvl6pPr lvl="5" rtl="0">
              <a:lnSpc>
                <a:spcPct val="174000"/>
              </a:lnSpc>
              <a:spcBef>
                <a:spcPts val="0"/>
              </a:spcBef>
              <a:spcAft>
                <a:spcPts val="0"/>
              </a:spcAft>
              <a:buNone/>
              <a:defRPr sz="1100">
                <a:solidFill>
                  <a:srgbClr val="141414"/>
                </a:solidFill>
              </a:defRPr>
            </a:lvl6pPr>
            <a:lvl7pPr lvl="6" rtl="0">
              <a:lnSpc>
                <a:spcPct val="174000"/>
              </a:lnSpc>
              <a:spcBef>
                <a:spcPts val="0"/>
              </a:spcBef>
              <a:spcAft>
                <a:spcPts val="0"/>
              </a:spcAft>
              <a:buNone/>
              <a:defRPr sz="1100">
                <a:solidFill>
                  <a:srgbClr val="141414"/>
                </a:solidFill>
              </a:defRPr>
            </a:lvl7pPr>
            <a:lvl8pPr lvl="7" rtl="0">
              <a:lnSpc>
                <a:spcPct val="174000"/>
              </a:lnSpc>
              <a:spcBef>
                <a:spcPts val="0"/>
              </a:spcBef>
              <a:spcAft>
                <a:spcPts val="0"/>
              </a:spcAft>
              <a:buNone/>
              <a:defRPr sz="1100">
                <a:solidFill>
                  <a:srgbClr val="141414"/>
                </a:solidFill>
              </a:defRPr>
            </a:lvl8pPr>
            <a:lvl9pPr lvl="8" rtl="0">
              <a:lnSpc>
                <a:spcPct val="174000"/>
              </a:lnSpc>
              <a:spcBef>
                <a:spcPts val="0"/>
              </a:spcBef>
              <a:spcAft>
                <a:spcPts val="0"/>
              </a:spcAft>
              <a:buNone/>
              <a:defRPr sz="1100">
                <a:solidFill>
                  <a:srgbClr val="141414"/>
                </a:solidFill>
              </a:defRPr>
            </a:lvl9pPr>
          </a:lstStyle>
          <a:p/>
        </p:txBody>
      </p:sp>
      <p:pic>
        <p:nvPicPr>
          <p:cNvPr id="232" name="Google Shape;232;p3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
    <p:spTree>
      <p:nvGrpSpPr>
        <p:cNvPr id="34" name="Shape 34"/>
        <p:cNvGrpSpPr/>
        <p:nvPr/>
      </p:nvGrpSpPr>
      <p:grpSpPr>
        <a:xfrm>
          <a:off x="0" y="0"/>
          <a:ext cx="0" cy="0"/>
          <a:chOff x="0" y="0"/>
          <a:chExt cx="0" cy="0"/>
        </a:xfrm>
      </p:grpSpPr>
      <p:sp>
        <p:nvSpPr>
          <p:cNvPr id="35" name="Google Shape;35;p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 name="Google Shape;36;p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4"/>
          <p:cNvSpPr txBox="1"/>
          <p:nvPr>
            <p:ph idx="1" type="subTitle"/>
          </p:nvPr>
        </p:nvSpPr>
        <p:spPr>
          <a:xfrm>
            <a:off x="826650" y="10059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8" name="Google Shape;38;p4"/>
          <p:cNvSpPr txBox="1"/>
          <p:nvPr>
            <p:ph idx="2"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233" name="Shape 233"/>
        <p:cNvGrpSpPr/>
        <p:nvPr/>
      </p:nvGrpSpPr>
      <p:grpSpPr>
        <a:xfrm>
          <a:off x="0" y="0"/>
          <a:ext cx="0" cy="0"/>
          <a:chOff x="0" y="0"/>
          <a:chExt cx="0" cy="0"/>
        </a:xfrm>
      </p:grpSpPr>
      <p:sp>
        <p:nvSpPr>
          <p:cNvPr id="234" name="Google Shape;234;p3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4500">
                <a:solidFill>
                  <a:srgbClr val="142C4D"/>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sp>
        <p:nvSpPr>
          <p:cNvPr id="235" name="Google Shape;235;p3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236" name="Google Shape;236;p32"/>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chemeClr val="lt1"/>
                </a:solidFill>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p:txBody>
      </p:sp>
      <p:pic>
        <p:nvPicPr>
          <p:cNvPr id="237" name="Google Shape;237;p32"/>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238" name="Shape 238"/>
        <p:cNvGrpSpPr/>
        <p:nvPr/>
      </p:nvGrpSpPr>
      <p:grpSpPr>
        <a:xfrm>
          <a:off x="0" y="0"/>
          <a:ext cx="0" cy="0"/>
          <a:chOff x="0" y="0"/>
          <a:chExt cx="0" cy="0"/>
        </a:xfrm>
      </p:grpSpPr>
      <p:sp>
        <p:nvSpPr>
          <p:cNvPr id="239" name="Google Shape;239;p33"/>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240" name="Google Shape;240;p3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241" name="Google Shape;241;p3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42" name="Google Shape;242;p3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243" name="Google Shape;243;p33"/>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244" name="Google Shape;244;p3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245" name="Google Shape;245;p33"/>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chemeClr val="dk1"/>
                </a:solidFill>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246" name="Google Shape;246;p3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247" name="Shape 247"/>
        <p:cNvGrpSpPr/>
        <p:nvPr/>
      </p:nvGrpSpPr>
      <p:grpSpPr>
        <a:xfrm>
          <a:off x="0" y="0"/>
          <a:ext cx="0" cy="0"/>
          <a:chOff x="0" y="0"/>
          <a:chExt cx="0" cy="0"/>
        </a:xfrm>
      </p:grpSpPr>
      <p:sp>
        <p:nvSpPr>
          <p:cNvPr id="248" name="Google Shape;248;p34"/>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rgbClr val="27579A"/>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p:txBody>
      </p:sp>
      <p:cxnSp>
        <p:nvCxnSpPr>
          <p:cNvPr id="249" name="Google Shape;249;p3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50" name="Google Shape;250;p3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251" name="Google Shape;251;p3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252" name="Google Shape;252;p34"/>
          <p:cNvCxnSpPr/>
          <p:nvPr/>
        </p:nvCxnSpPr>
        <p:spPr>
          <a:xfrm>
            <a:off x="1557019" y="1240275"/>
            <a:ext cx="1043100" cy="0"/>
          </a:xfrm>
          <a:prstGeom prst="straightConnector1">
            <a:avLst/>
          </a:prstGeom>
          <a:noFill/>
          <a:ln cap="flat" cmpd="sng" w="9525">
            <a:solidFill>
              <a:srgbClr val="27579A"/>
            </a:solidFill>
            <a:prstDash val="solid"/>
            <a:round/>
            <a:headEnd len="med" w="med" type="none"/>
            <a:tailEnd len="med" w="med" type="none"/>
          </a:ln>
        </p:spPr>
      </p:cxnSp>
      <p:sp>
        <p:nvSpPr>
          <p:cNvPr id="253" name="Google Shape;253;p3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solidFill>
          <a:srgbClr val="142C4D"/>
        </a:solidFill>
      </p:bgPr>
    </p:bg>
    <p:spTree>
      <p:nvGrpSpPr>
        <p:cNvPr id="254" name="Shape 254"/>
        <p:cNvGrpSpPr/>
        <p:nvPr/>
      </p:nvGrpSpPr>
      <p:grpSpPr>
        <a:xfrm>
          <a:off x="0" y="0"/>
          <a:ext cx="0" cy="0"/>
          <a:chOff x="0" y="0"/>
          <a:chExt cx="0" cy="0"/>
        </a:xfrm>
      </p:grpSpPr>
      <p:sp>
        <p:nvSpPr>
          <p:cNvPr id="255" name="Google Shape;255;p35"/>
          <p:cNvSpPr/>
          <p:nvPr/>
        </p:nvSpPr>
        <p:spPr>
          <a:xfrm>
            <a:off x="56" y="4381669"/>
            <a:ext cx="9144000" cy="7620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6" name="Google Shape;256;p35"/>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rgbClr val="FAAA4F"/>
                </a:solidFill>
              </a:defRPr>
            </a:lvl1pPr>
            <a:lvl2pPr lvl="1" rtl="0">
              <a:lnSpc>
                <a:spcPct val="100000"/>
              </a:lnSpc>
              <a:spcBef>
                <a:spcPts val="0"/>
              </a:spcBef>
              <a:spcAft>
                <a:spcPts val="0"/>
              </a:spcAft>
              <a:buNone/>
              <a:defRPr sz="4100">
                <a:solidFill>
                  <a:srgbClr val="FAAA4F"/>
                </a:solidFill>
              </a:defRPr>
            </a:lvl2pPr>
            <a:lvl3pPr lvl="2" rtl="0">
              <a:lnSpc>
                <a:spcPct val="100000"/>
              </a:lnSpc>
              <a:spcBef>
                <a:spcPts val="0"/>
              </a:spcBef>
              <a:spcAft>
                <a:spcPts val="0"/>
              </a:spcAft>
              <a:buNone/>
              <a:defRPr sz="4100">
                <a:solidFill>
                  <a:srgbClr val="FAAA4F"/>
                </a:solidFill>
              </a:defRPr>
            </a:lvl3pPr>
            <a:lvl4pPr lvl="3" rtl="0">
              <a:lnSpc>
                <a:spcPct val="100000"/>
              </a:lnSpc>
              <a:spcBef>
                <a:spcPts val="0"/>
              </a:spcBef>
              <a:spcAft>
                <a:spcPts val="0"/>
              </a:spcAft>
              <a:buNone/>
              <a:defRPr sz="4100">
                <a:solidFill>
                  <a:srgbClr val="FAAA4F"/>
                </a:solidFill>
              </a:defRPr>
            </a:lvl4pPr>
            <a:lvl5pPr lvl="4" rtl="0">
              <a:lnSpc>
                <a:spcPct val="100000"/>
              </a:lnSpc>
              <a:spcBef>
                <a:spcPts val="0"/>
              </a:spcBef>
              <a:spcAft>
                <a:spcPts val="0"/>
              </a:spcAft>
              <a:buNone/>
              <a:defRPr sz="4100">
                <a:solidFill>
                  <a:srgbClr val="FAAA4F"/>
                </a:solidFill>
              </a:defRPr>
            </a:lvl5pPr>
            <a:lvl6pPr lvl="5" rtl="0">
              <a:lnSpc>
                <a:spcPct val="100000"/>
              </a:lnSpc>
              <a:spcBef>
                <a:spcPts val="0"/>
              </a:spcBef>
              <a:spcAft>
                <a:spcPts val="0"/>
              </a:spcAft>
              <a:buNone/>
              <a:defRPr sz="4100">
                <a:solidFill>
                  <a:srgbClr val="FAAA4F"/>
                </a:solidFill>
              </a:defRPr>
            </a:lvl6pPr>
            <a:lvl7pPr lvl="6" rtl="0">
              <a:lnSpc>
                <a:spcPct val="100000"/>
              </a:lnSpc>
              <a:spcBef>
                <a:spcPts val="0"/>
              </a:spcBef>
              <a:spcAft>
                <a:spcPts val="0"/>
              </a:spcAft>
              <a:buNone/>
              <a:defRPr sz="4100">
                <a:solidFill>
                  <a:srgbClr val="FAAA4F"/>
                </a:solidFill>
              </a:defRPr>
            </a:lvl7pPr>
            <a:lvl8pPr lvl="7" rtl="0">
              <a:lnSpc>
                <a:spcPct val="100000"/>
              </a:lnSpc>
              <a:spcBef>
                <a:spcPts val="0"/>
              </a:spcBef>
              <a:spcAft>
                <a:spcPts val="0"/>
              </a:spcAft>
              <a:buNone/>
              <a:defRPr sz="4100">
                <a:solidFill>
                  <a:srgbClr val="FAAA4F"/>
                </a:solidFill>
              </a:defRPr>
            </a:lvl8pPr>
            <a:lvl9pPr lvl="8" rtl="0">
              <a:lnSpc>
                <a:spcPct val="100000"/>
              </a:lnSpc>
              <a:spcBef>
                <a:spcPts val="0"/>
              </a:spcBef>
              <a:spcAft>
                <a:spcPts val="0"/>
              </a:spcAft>
              <a:buNone/>
              <a:defRPr sz="4100">
                <a:solidFill>
                  <a:srgbClr val="FAAA4F"/>
                </a:solidFill>
              </a:defRPr>
            </a:lvl9pPr>
          </a:lstStyle>
          <a:p/>
        </p:txBody>
      </p:sp>
      <p:cxnSp>
        <p:nvCxnSpPr>
          <p:cNvPr id="257" name="Google Shape;257;p35"/>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pic>
        <p:nvPicPr>
          <p:cNvPr id="258" name="Google Shape;258;p3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259" name="Google Shape;259;p35"/>
          <p:cNvCxnSpPr/>
          <p:nvPr/>
        </p:nvCxnSpPr>
        <p:spPr>
          <a:xfrm>
            <a:off x="1557019" y="1240275"/>
            <a:ext cx="1043100" cy="0"/>
          </a:xfrm>
          <a:prstGeom prst="straightConnector1">
            <a:avLst/>
          </a:prstGeom>
          <a:noFill/>
          <a:ln cap="flat" cmpd="sng" w="9525">
            <a:solidFill>
              <a:srgbClr val="FAAA4F"/>
            </a:solidFill>
            <a:prstDash val="solid"/>
            <a:round/>
            <a:headEnd len="med" w="med" type="none"/>
            <a:tailEnd len="med" w="med" type="none"/>
          </a:ln>
        </p:spPr>
      </p:cxnSp>
      <p:cxnSp>
        <p:nvCxnSpPr>
          <p:cNvPr id="260" name="Google Shape;260;p35"/>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261" name="Google Shape;261;p3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262" name="Google Shape;262;p3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36"/>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rgbClr val="27579A"/>
                </a:solidFill>
              </a:defRPr>
            </a:lvl1pPr>
            <a:lvl2pPr lvl="1" rtl="0">
              <a:lnSpc>
                <a:spcPct val="100000"/>
              </a:lnSpc>
              <a:spcBef>
                <a:spcPts val="0"/>
              </a:spcBef>
              <a:spcAft>
                <a:spcPts val="0"/>
              </a:spcAft>
              <a:buNone/>
              <a:defRPr sz="4100">
                <a:solidFill>
                  <a:srgbClr val="27579A"/>
                </a:solidFill>
              </a:defRPr>
            </a:lvl2pPr>
            <a:lvl3pPr lvl="2" rtl="0">
              <a:lnSpc>
                <a:spcPct val="100000"/>
              </a:lnSpc>
              <a:spcBef>
                <a:spcPts val="0"/>
              </a:spcBef>
              <a:spcAft>
                <a:spcPts val="0"/>
              </a:spcAft>
              <a:buNone/>
              <a:defRPr sz="4100">
                <a:solidFill>
                  <a:srgbClr val="27579A"/>
                </a:solidFill>
              </a:defRPr>
            </a:lvl3pPr>
            <a:lvl4pPr lvl="3" rtl="0">
              <a:lnSpc>
                <a:spcPct val="100000"/>
              </a:lnSpc>
              <a:spcBef>
                <a:spcPts val="0"/>
              </a:spcBef>
              <a:spcAft>
                <a:spcPts val="0"/>
              </a:spcAft>
              <a:buNone/>
              <a:defRPr sz="4100">
                <a:solidFill>
                  <a:srgbClr val="27579A"/>
                </a:solidFill>
              </a:defRPr>
            </a:lvl4pPr>
            <a:lvl5pPr lvl="4" rtl="0">
              <a:lnSpc>
                <a:spcPct val="100000"/>
              </a:lnSpc>
              <a:spcBef>
                <a:spcPts val="0"/>
              </a:spcBef>
              <a:spcAft>
                <a:spcPts val="0"/>
              </a:spcAft>
              <a:buNone/>
              <a:defRPr sz="4100">
                <a:solidFill>
                  <a:srgbClr val="27579A"/>
                </a:solidFill>
              </a:defRPr>
            </a:lvl5pPr>
            <a:lvl6pPr lvl="5" rtl="0">
              <a:lnSpc>
                <a:spcPct val="100000"/>
              </a:lnSpc>
              <a:spcBef>
                <a:spcPts val="0"/>
              </a:spcBef>
              <a:spcAft>
                <a:spcPts val="0"/>
              </a:spcAft>
              <a:buNone/>
              <a:defRPr sz="4100">
                <a:solidFill>
                  <a:srgbClr val="27579A"/>
                </a:solidFill>
              </a:defRPr>
            </a:lvl6pPr>
            <a:lvl7pPr lvl="6" rtl="0">
              <a:lnSpc>
                <a:spcPct val="100000"/>
              </a:lnSpc>
              <a:spcBef>
                <a:spcPts val="0"/>
              </a:spcBef>
              <a:spcAft>
                <a:spcPts val="0"/>
              </a:spcAft>
              <a:buNone/>
              <a:defRPr sz="4100">
                <a:solidFill>
                  <a:srgbClr val="27579A"/>
                </a:solidFill>
              </a:defRPr>
            </a:lvl7pPr>
            <a:lvl8pPr lvl="7" rtl="0">
              <a:lnSpc>
                <a:spcPct val="100000"/>
              </a:lnSpc>
              <a:spcBef>
                <a:spcPts val="0"/>
              </a:spcBef>
              <a:spcAft>
                <a:spcPts val="0"/>
              </a:spcAft>
              <a:buNone/>
              <a:defRPr sz="4100">
                <a:solidFill>
                  <a:srgbClr val="27579A"/>
                </a:solidFill>
              </a:defRPr>
            </a:lvl8pPr>
            <a:lvl9pPr lvl="8" rtl="0">
              <a:lnSpc>
                <a:spcPct val="100000"/>
              </a:lnSpc>
              <a:spcBef>
                <a:spcPts val="0"/>
              </a:spcBef>
              <a:spcAft>
                <a:spcPts val="0"/>
              </a:spcAft>
              <a:buNone/>
              <a:defRPr sz="4100">
                <a:solidFill>
                  <a:srgbClr val="27579A"/>
                </a:solidFill>
              </a:defRPr>
            </a:lvl9pPr>
          </a:lstStyle>
          <a:p/>
        </p:txBody>
      </p:sp>
      <p:cxnSp>
        <p:nvCxnSpPr>
          <p:cNvPr id="265" name="Google Shape;265;p36"/>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266" name="Google Shape;266;p36"/>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267" name="Google Shape;267;p36"/>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268" name="Google Shape;268;p3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269" name="Shape 269"/>
        <p:cNvGrpSpPr/>
        <p:nvPr/>
      </p:nvGrpSpPr>
      <p:grpSpPr>
        <a:xfrm>
          <a:off x="0" y="0"/>
          <a:ext cx="0" cy="0"/>
          <a:chOff x="0" y="0"/>
          <a:chExt cx="0" cy="0"/>
        </a:xfrm>
      </p:grpSpPr>
      <p:sp>
        <p:nvSpPr>
          <p:cNvPr id="270" name="Google Shape;270;p3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71" name="Google Shape;271;p3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72" name="Google Shape;272;p3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73" name="Google Shape;273;p3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74" name="Google Shape;274;p3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5" name="Google Shape;275;p3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76" name="Google Shape;276;p3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77" name="Google Shape;277;p37"/>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278" name="Shape 278"/>
        <p:cNvGrpSpPr/>
        <p:nvPr/>
      </p:nvGrpSpPr>
      <p:grpSpPr>
        <a:xfrm>
          <a:off x="0" y="0"/>
          <a:ext cx="0" cy="0"/>
          <a:chOff x="0" y="0"/>
          <a:chExt cx="0" cy="0"/>
        </a:xfrm>
      </p:grpSpPr>
      <p:sp>
        <p:nvSpPr>
          <p:cNvPr id="279" name="Google Shape;279;p3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80" name="Google Shape;280;p38"/>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81" name="Google Shape;281;p3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82" name="Google Shape;282;p3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83" name="Google Shape;283;p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4" name="Google Shape;284;p3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85" name="Google Shape;285;p38"/>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86" name="Google Shape;286;p38"/>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87" name="Google Shape;287;p38"/>
          <p:cNvSpPr/>
          <p:nvPr/>
        </p:nvSpPr>
        <p:spPr>
          <a:xfrm>
            <a:off x="2926125" y="185522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8" name="Google Shape;288;p38"/>
          <p:cNvSpPr/>
          <p:nvPr/>
        </p:nvSpPr>
        <p:spPr>
          <a:xfrm>
            <a:off x="585225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89" name="Google Shape;289;p38"/>
          <p:cNvSpPr/>
          <p:nvPr/>
        </p:nvSpPr>
        <p:spPr>
          <a:xfrm>
            <a:off x="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90" name="Google Shape;290;p38"/>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1" name="Google Shape;291;p38"/>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2" name="Google Shape;292;p38"/>
          <p:cNvSpPr txBox="1"/>
          <p:nvPr>
            <p:ph idx="4" type="subTitle"/>
          </p:nvPr>
        </p:nvSpPr>
        <p:spPr>
          <a:xfrm>
            <a:off x="2926125"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293" name="Google Shape;293;p38"/>
          <p:cNvSpPr txBox="1"/>
          <p:nvPr>
            <p:ph idx="5" type="subTitle"/>
          </p:nvPr>
        </p:nvSpPr>
        <p:spPr>
          <a:xfrm>
            <a:off x="0" y="1855238"/>
            <a:ext cx="3291900" cy="2026800"/>
          </a:xfrm>
          <a:prstGeom prst="rect">
            <a:avLst/>
          </a:prstGeom>
        </p:spPr>
        <p:txBody>
          <a:bodyPr anchorCtr="0" anchor="ctr" bIns="0" lIns="651500" spcFirstLastPara="1" rIns="548625"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294" name="Google Shape;294;p38"/>
          <p:cNvSpPr txBox="1"/>
          <p:nvPr>
            <p:ph idx="6" type="subTitle"/>
          </p:nvPr>
        </p:nvSpPr>
        <p:spPr>
          <a:xfrm>
            <a:off x="5852250"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295" name="Shape 295"/>
        <p:cNvGrpSpPr/>
        <p:nvPr/>
      </p:nvGrpSpPr>
      <p:grpSpPr>
        <a:xfrm>
          <a:off x="0" y="0"/>
          <a:ext cx="0" cy="0"/>
          <a:chOff x="0" y="0"/>
          <a:chExt cx="0" cy="0"/>
        </a:xfrm>
      </p:grpSpPr>
      <p:sp>
        <p:nvSpPr>
          <p:cNvPr id="296" name="Google Shape;296;p3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97" name="Google Shape;297;p39"/>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98" name="Google Shape;298;p3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99" name="Google Shape;299;p3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00" name="Google Shape;300;p3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1" name="Google Shape;301;p3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02" name="Google Shape;302;p39"/>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03" name="Google Shape;303;p39"/>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04" name="Google Shape;304;p39"/>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5" name="Google Shape;305;p39"/>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6" name="Google Shape;306;p39"/>
          <p:cNvSpPr/>
          <p:nvPr/>
        </p:nvSpPr>
        <p:spPr>
          <a:xfrm>
            <a:off x="4397850" y="1855238"/>
            <a:ext cx="47460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07" name="Google Shape;307;p39"/>
          <p:cNvSpPr/>
          <p:nvPr/>
        </p:nvSpPr>
        <p:spPr>
          <a:xfrm>
            <a:off x="0" y="1855238"/>
            <a:ext cx="47460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08" name="Google Shape;308;p39"/>
          <p:cNvSpPr txBox="1"/>
          <p:nvPr>
            <p:ph idx="4" type="subTitle"/>
          </p:nvPr>
        </p:nvSpPr>
        <p:spPr>
          <a:xfrm>
            <a:off x="0" y="1855238"/>
            <a:ext cx="4746000" cy="2026800"/>
          </a:xfrm>
          <a:prstGeom prst="rect">
            <a:avLst/>
          </a:prstGeom>
        </p:spPr>
        <p:txBody>
          <a:bodyPr anchorCtr="0" anchor="ctr" bIns="0" lIns="651500"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309" name="Google Shape;309;p39"/>
          <p:cNvSpPr txBox="1"/>
          <p:nvPr>
            <p:ph idx="5" type="subTitle"/>
          </p:nvPr>
        </p:nvSpPr>
        <p:spPr>
          <a:xfrm>
            <a:off x="4397850" y="1855238"/>
            <a:ext cx="4746000" cy="2026800"/>
          </a:xfrm>
          <a:prstGeom prst="rect">
            <a:avLst/>
          </a:prstGeom>
        </p:spPr>
        <p:txBody>
          <a:bodyPr anchorCtr="0" anchor="ctr" bIns="0" lIns="891525"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310" name="Shape 310"/>
        <p:cNvGrpSpPr/>
        <p:nvPr/>
      </p:nvGrpSpPr>
      <p:grpSpPr>
        <a:xfrm>
          <a:off x="0" y="0"/>
          <a:ext cx="0" cy="0"/>
          <a:chOff x="0" y="0"/>
          <a:chExt cx="0" cy="0"/>
        </a:xfrm>
      </p:grpSpPr>
      <p:sp>
        <p:nvSpPr>
          <p:cNvPr id="311" name="Google Shape;311;p4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12" name="Google Shape;312;p40"/>
          <p:cNvSpPr txBox="1"/>
          <p:nvPr>
            <p:ph type="title"/>
          </p:nvPr>
        </p:nvSpPr>
        <p:spPr>
          <a:xfrm>
            <a:off x="663722"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13" name="Google Shape;313;p4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14" name="Google Shape;314;p4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15" name="Google Shape;315;p4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6" name="Google Shape;316;p4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17" name="Google Shape;317;p40"/>
          <p:cNvSpPr txBox="1"/>
          <p:nvPr>
            <p:ph idx="2" type="subTitle"/>
          </p:nvPr>
        </p:nvSpPr>
        <p:spPr>
          <a:xfrm>
            <a:off x="663778"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18" name="Google Shape;318;p40"/>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319" name="Google Shape;319;p40"/>
          <p:cNvPicPr preferRelativeResize="0"/>
          <p:nvPr/>
        </p:nvPicPr>
        <p:blipFill rotWithShape="1">
          <a:blip r:embed="rId3">
            <a:alphaModFix/>
          </a:blip>
          <a:srcRect b="0" l="0" r="0" t="0"/>
          <a:stretch/>
        </p:blipFill>
        <p:spPr>
          <a:xfrm>
            <a:off x="1065029" y="1631821"/>
            <a:ext cx="7013943" cy="2616440"/>
          </a:xfrm>
          <a:prstGeom prst="rect">
            <a:avLst/>
          </a:prstGeom>
          <a:noFill/>
          <a:ln>
            <a:noFill/>
          </a:ln>
        </p:spPr>
      </p:pic>
      <p:sp>
        <p:nvSpPr>
          <p:cNvPr id="320" name="Google Shape;320;p40"/>
          <p:cNvSpPr txBox="1"/>
          <p:nvPr>
            <p:ph idx="4" type="subTitle"/>
          </p:nvPr>
        </p:nvSpPr>
        <p:spPr>
          <a:xfrm>
            <a:off x="1483088" y="2170541"/>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21" name="Google Shape;321;p40"/>
          <p:cNvSpPr txBox="1"/>
          <p:nvPr>
            <p:ph idx="5" type="subTitle"/>
          </p:nvPr>
        </p:nvSpPr>
        <p:spPr>
          <a:xfrm>
            <a:off x="3693150" y="2170538"/>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22" name="Google Shape;322;p40"/>
          <p:cNvSpPr txBox="1"/>
          <p:nvPr>
            <p:ph idx="6" type="subTitle"/>
          </p:nvPr>
        </p:nvSpPr>
        <p:spPr>
          <a:xfrm>
            <a:off x="5903213" y="2170538"/>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323" name="Shape 323"/>
        <p:cNvGrpSpPr/>
        <p:nvPr/>
      </p:nvGrpSpPr>
      <p:grpSpPr>
        <a:xfrm>
          <a:off x="0" y="0"/>
          <a:ext cx="0" cy="0"/>
          <a:chOff x="0" y="0"/>
          <a:chExt cx="0" cy="0"/>
        </a:xfrm>
      </p:grpSpPr>
      <p:sp>
        <p:nvSpPr>
          <p:cNvPr id="324" name="Google Shape;324;p4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325" name="Google Shape;325;p4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26" name="Google Shape;326;p4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27" name="Google Shape;327;p4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8" name="Google Shape;328;p4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29" name="Google Shape;329;p41"/>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graphic right">
  <p:cSld name="CUSTOM_1_1">
    <p:spTree>
      <p:nvGrpSpPr>
        <p:cNvPr id="39" name="Shape 39"/>
        <p:cNvGrpSpPr/>
        <p:nvPr/>
      </p:nvGrpSpPr>
      <p:grpSpPr>
        <a:xfrm>
          <a:off x="0" y="0"/>
          <a:ext cx="0" cy="0"/>
          <a:chOff x="0" y="0"/>
          <a:chExt cx="0" cy="0"/>
        </a:xfrm>
      </p:grpSpPr>
      <p:sp>
        <p:nvSpPr>
          <p:cNvPr id="40" name="Google Shape;40;p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 name="Google Shape;41;p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p5"/>
          <p:cNvSpPr txBox="1"/>
          <p:nvPr>
            <p:ph idx="1" type="subTitle"/>
          </p:nvPr>
        </p:nvSpPr>
        <p:spPr>
          <a:xfrm>
            <a:off x="826650" y="10059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3" name="Google Shape;43;p5"/>
          <p:cNvSpPr txBox="1"/>
          <p:nvPr>
            <p:ph idx="2" type="body"/>
          </p:nvPr>
        </p:nvSpPr>
        <p:spPr>
          <a:xfrm>
            <a:off x="82670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330" name="Shape 330"/>
        <p:cNvGrpSpPr/>
        <p:nvPr/>
      </p:nvGrpSpPr>
      <p:grpSpPr>
        <a:xfrm>
          <a:off x="0" y="0"/>
          <a:ext cx="0" cy="0"/>
          <a:chOff x="0" y="0"/>
          <a:chExt cx="0" cy="0"/>
        </a:xfrm>
      </p:grpSpPr>
      <p:sp>
        <p:nvSpPr>
          <p:cNvPr id="331" name="Google Shape;331;p4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32" name="Google Shape;332;p4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33" name="Google Shape;333;p4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34" name="Google Shape;334;p4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35" name="Google Shape;335;p4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6" name="Google Shape;336;p4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37" name="Google Shape;337;p4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38" name="Google Shape;338;p42"/>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39" name="Google Shape;339;p42"/>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340" name="Shape 340"/>
        <p:cNvGrpSpPr/>
        <p:nvPr/>
      </p:nvGrpSpPr>
      <p:grpSpPr>
        <a:xfrm>
          <a:off x="0" y="0"/>
          <a:ext cx="0" cy="0"/>
          <a:chOff x="0" y="0"/>
          <a:chExt cx="0" cy="0"/>
        </a:xfrm>
      </p:grpSpPr>
      <p:sp>
        <p:nvSpPr>
          <p:cNvPr id="341" name="Google Shape;341;p4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42" name="Google Shape;342;p43"/>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43" name="Google Shape;343;p4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44" name="Google Shape;344;p4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45" name="Google Shape;345;p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6" name="Google Shape;346;p4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7" name="Google Shape;347;p43"/>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48" name="Google Shape;348;p43"/>
          <p:cNvSpPr txBox="1"/>
          <p:nvPr>
            <p:ph idx="3" type="body"/>
          </p:nvPr>
        </p:nvSpPr>
        <p:spPr>
          <a:xfrm>
            <a:off x="1828800" y="1371600"/>
            <a:ext cx="5486400" cy="30861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349" name="Shape 349"/>
        <p:cNvGrpSpPr/>
        <p:nvPr/>
      </p:nvGrpSpPr>
      <p:grpSpPr>
        <a:xfrm>
          <a:off x="0" y="0"/>
          <a:ext cx="0" cy="0"/>
          <a:chOff x="0" y="0"/>
          <a:chExt cx="0" cy="0"/>
        </a:xfrm>
      </p:grpSpPr>
      <p:sp>
        <p:nvSpPr>
          <p:cNvPr id="350" name="Google Shape;350;p4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351" name="Google Shape;351;p4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52" name="Google Shape;352;p4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53" name="Google Shape;353;p4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4" name="Google Shape;354;p4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55" name="Google Shape;355;p44"/>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56" name="Google Shape;356;p44"/>
          <p:cNvSpPr txBox="1"/>
          <p:nvPr>
            <p:ph idx="3" type="body"/>
          </p:nvPr>
        </p:nvSpPr>
        <p:spPr>
          <a:xfrm>
            <a:off x="1828800" y="664950"/>
            <a:ext cx="5486400" cy="3600600"/>
          </a:xfrm>
          <a:prstGeom prst="rect">
            <a:avLst/>
          </a:prstGeom>
        </p:spPr>
        <p:txBody>
          <a:bodyPr anchorCtr="0" anchor="ctr"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357" name="Shape 357"/>
        <p:cNvGrpSpPr/>
        <p:nvPr/>
      </p:nvGrpSpPr>
      <p:grpSpPr>
        <a:xfrm>
          <a:off x="0" y="0"/>
          <a:ext cx="0" cy="0"/>
          <a:chOff x="0" y="0"/>
          <a:chExt cx="0" cy="0"/>
        </a:xfrm>
      </p:grpSpPr>
      <p:sp>
        <p:nvSpPr>
          <p:cNvPr id="358" name="Google Shape;358;p4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59" name="Google Shape;359;p45"/>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60" name="Google Shape;360;p4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61" name="Google Shape;361;p4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62" name="Google Shape;362;p4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3" name="Google Shape;363;p4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64" name="Google Shape;364;p45"/>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65" name="Google Shape;365;p45"/>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66" name="Google Shape;366;p45"/>
          <p:cNvSpPr txBox="1"/>
          <p:nvPr>
            <p:ph idx="4" type="body"/>
          </p:nvPr>
        </p:nvSpPr>
        <p:spPr>
          <a:xfrm>
            <a:off x="663844" y="1718383"/>
            <a:ext cx="3703200" cy="27954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
        <p:nvSpPr>
          <p:cNvPr id="367" name="Google Shape;367;p45"/>
          <p:cNvSpPr txBox="1"/>
          <p:nvPr>
            <p:ph idx="5" type="body"/>
          </p:nvPr>
        </p:nvSpPr>
        <p:spPr>
          <a:xfrm>
            <a:off x="4777069" y="1718381"/>
            <a:ext cx="3703200" cy="27954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368" name="Shape 368"/>
        <p:cNvGrpSpPr/>
        <p:nvPr/>
      </p:nvGrpSpPr>
      <p:grpSpPr>
        <a:xfrm>
          <a:off x="0" y="0"/>
          <a:ext cx="0" cy="0"/>
          <a:chOff x="0" y="0"/>
          <a:chExt cx="0" cy="0"/>
        </a:xfrm>
      </p:grpSpPr>
      <p:sp>
        <p:nvSpPr>
          <p:cNvPr id="369" name="Google Shape;369;p4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370" name="Google Shape;370;p4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71" name="Google Shape;371;p4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72" name="Google Shape;372;p4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3" name="Google Shape;373;p4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74" name="Google Shape;374;p46"/>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375" name="Google Shape;375;p46"/>
          <p:cNvCxnSpPr/>
          <p:nvPr/>
        </p:nvCxnSpPr>
        <p:spPr>
          <a:xfrm>
            <a:off x="3109811" y="-5512"/>
            <a:ext cx="0" cy="5154600"/>
          </a:xfrm>
          <a:prstGeom prst="straightConnector1">
            <a:avLst/>
          </a:prstGeom>
          <a:noFill/>
          <a:ln cap="flat" cmpd="sng" w="28575">
            <a:solidFill>
              <a:srgbClr val="D5D5D5"/>
            </a:solidFill>
            <a:prstDash val="solid"/>
            <a:round/>
            <a:headEnd len="med" w="med" type="none"/>
            <a:tailEnd len="med" w="med" type="none"/>
          </a:ln>
        </p:spPr>
      </p:cxnSp>
      <p:sp>
        <p:nvSpPr>
          <p:cNvPr id="376" name="Google Shape;376;p46"/>
          <p:cNvSpPr txBox="1"/>
          <p:nvPr>
            <p:ph idx="3" type="subTitle"/>
          </p:nvPr>
        </p:nvSpPr>
        <p:spPr>
          <a:xfrm>
            <a:off x="3350831" y="1374657"/>
            <a:ext cx="3836700" cy="4842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0"/>
              </a:spcBef>
              <a:spcAft>
                <a:spcPts val="0"/>
              </a:spcAft>
              <a:buNone/>
              <a:defRPr sz="1100"/>
            </a:lvl2pPr>
            <a:lvl3pPr lvl="2" rtl="0">
              <a:spcBef>
                <a:spcPts val="0"/>
              </a:spcBef>
              <a:spcAft>
                <a:spcPts val="0"/>
              </a:spcAft>
              <a:buNone/>
              <a:defRPr sz="1100"/>
            </a:lvl3pPr>
            <a:lvl4pPr lvl="3" rtl="0">
              <a:spcBef>
                <a:spcPts val="0"/>
              </a:spcBef>
              <a:spcAft>
                <a:spcPts val="0"/>
              </a:spcAft>
              <a:buNone/>
              <a:defRPr sz="1100"/>
            </a:lvl4pPr>
            <a:lvl5pPr lvl="4" rtl="0">
              <a:spcBef>
                <a:spcPts val="0"/>
              </a:spcBef>
              <a:spcAft>
                <a:spcPts val="0"/>
              </a:spcAft>
              <a:buNone/>
              <a:defRPr sz="1100"/>
            </a:lvl5pPr>
            <a:lvl6pPr lvl="5" rtl="0">
              <a:spcBef>
                <a:spcPts val="0"/>
              </a:spcBef>
              <a:spcAft>
                <a:spcPts val="0"/>
              </a:spcAft>
              <a:buNone/>
              <a:defRPr sz="1100"/>
            </a:lvl6pPr>
            <a:lvl7pPr lvl="6" rtl="0">
              <a:spcBef>
                <a:spcPts val="0"/>
              </a:spcBef>
              <a:spcAft>
                <a:spcPts val="0"/>
              </a:spcAft>
              <a:buNone/>
              <a:defRPr sz="1100"/>
            </a:lvl7pPr>
            <a:lvl8pPr lvl="7" rtl="0">
              <a:spcBef>
                <a:spcPts val="0"/>
              </a:spcBef>
              <a:spcAft>
                <a:spcPts val="0"/>
              </a:spcAft>
              <a:buNone/>
              <a:defRPr sz="1100"/>
            </a:lvl8pPr>
            <a:lvl9pPr lvl="8" rtl="0">
              <a:spcBef>
                <a:spcPts val="0"/>
              </a:spcBef>
              <a:spcAft>
                <a:spcPts val="0"/>
              </a:spcAft>
              <a:buNone/>
              <a:defRPr sz="1100"/>
            </a:lvl9pPr>
          </a:lstStyle>
          <a:p/>
        </p:txBody>
      </p:sp>
      <p:sp>
        <p:nvSpPr>
          <p:cNvPr id="377" name="Google Shape;377;p46"/>
          <p:cNvSpPr txBox="1"/>
          <p:nvPr>
            <p:ph idx="4" type="subTitle"/>
          </p:nvPr>
        </p:nvSpPr>
        <p:spPr>
          <a:xfrm>
            <a:off x="3350831" y="1080975"/>
            <a:ext cx="3404100" cy="224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378" name="Google Shape;378;p46"/>
          <p:cNvSpPr txBox="1"/>
          <p:nvPr>
            <p:ph idx="5" type="subTitle"/>
          </p:nvPr>
        </p:nvSpPr>
        <p:spPr>
          <a:xfrm>
            <a:off x="2521875" y="1374657"/>
            <a:ext cx="517500" cy="1761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379" name="Shape 379"/>
        <p:cNvGrpSpPr/>
        <p:nvPr/>
      </p:nvGrpSpPr>
      <p:grpSpPr>
        <a:xfrm>
          <a:off x="0" y="0"/>
          <a:ext cx="0" cy="0"/>
          <a:chOff x="0" y="0"/>
          <a:chExt cx="0" cy="0"/>
        </a:xfrm>
      </p:grpSpPr>
      <p:sp>
        <p:nvSpPr>
          <p:cNvPr id="380" name="Google Shape;380;p4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81" name="Google Shape;381;p4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82" name="Google Shape;382;p4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83" name="Google Shape;383;p4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84" name="Google Shape;384;p4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5" name="Google Shape;385;p4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6" name="Google Shape;386;p4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87" name="Google Shape;387;p47"/>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88" name="Google Shape;388;p47"/>
          <p:cNvSpPr txBox="1"/>
          <p:nvPr>
            <p:ph idx="4" type="subTitle"/>
          </p:nvPr>
        </p:nvSpPr>
        <p:spPr>
          <a:xfrm>
            <a:off x="1531819" y="1873120"/>
            <a:ext cx="1580100" cy="2844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900">
                <a:latin typeface="Red Hat Text Medium"/>
                <a:ea typeface="Red Hat Text Medium"/>
                <a:cs typeface="Red Hat Text Medium"/>
                <a:sym typeface="Red Hat Text Medium"/>
              </a:defRPr>
            </a:lvl1pPr>
            <a:lvl2pPr lvl="1" rtl="0">
              <a:lnSpc>
                <a:spcPct val="115000"/>
              </a:lnSpc>
              <a:spcBef>
                <a:spcPts val="0"/>
              </a:spcBef>
              <a:spcAft>
                <a:spcPts val="0"/>
              </a:spcAft>
              <a:buNone/>
              <a:defRPr sz="900">
                <a:latin typeface="Red Hat Text Medium"/>
                <a:ea typeface="Red Hat Text Medium"/>
                <a:cs typeface="Red Hat Text Medium"/>
                <a:sym typeface="Red Hat Text Medium"/>
              </a:defRPr>
            </a:lvl2pPr>
            <a:lvl3pPr lvl="2" rtl="0">
              <a:lnSpc>
                <a:spcPct val="115000"/>
              </a:lnSpc>
              <a:spcBef>
                <a:spcPts val="0"/>
              </a:spcBef>
              <a:spcAft>
                <a:spcPts val="0"/>
              </a:spcAft>
              <a:buNone/>
              <a:defRPr sz="900">
                <a:latin typeface="Red Hat Text Medium"/>
                <a:ea typeface="Red Hat Text Medium"/>
                <a:cs typeface="Red Hat Text Medium"/>
                <a:sym typeface="Red Hat Text Medium"/>
              </a:defRPr>
            </a:lvl3pPr>
            <a:lvl4pPr lvl="3" rtl="0">
              <a:lnSpc>
                <a:spcPct val="115000"/>
              </a:lnSpc>
              <a:spcBef>
                <a:spcPts val="0"/>
              </a:spcBef>
              <a:spcAft>
                <a:spcPts val="0"/>
              </a:spcAft>
              <a:buNone/>
              <a:defRPr sz="900">
                <a:latin typeface="Red Hat Text Medium"/>
                <a:ea typeface="Red Hat Text Medium"/>
                <a:cs typeface="Red Hat Text Medium"/>
                <a:sym typeface="Red Hat Text Medium"/>
              </a:defRPr>
            </a:lvl4pPr>
            <a:lvl5pPr lvl="4" rtl="0">
              <a:lnSpc>
                <a:spcPct val="115000"/>
              </a:lnSpc>
              <a:spcBef>
                <a:spcPts val="0"/>
              </a:spcBef>
              <a:spcAft>
                <a:spcPts val="0"/>
              </a:spcAft>
              <a:buNone/>
              <a:defRPr sz="900">
                <a:latin typeface="Red Hat Text Medium"/>
                <a:ea typeface="Red Hat Text Medium"/>
                <a:cs typeface="Red Hat Text Medium"/>
                <a:sym typeface="Red Hat Text Medium"/>
              </a:defRPr>
            </a:lvl5pPr>
            <a:lvl6pPr lvl="5" rtl="0">
              <a:lnSpc>
                <a:spcPct val="115000"/>
              </a:lnSpc>
              <a:spcBef>
                <a:spcPts val="0"/>
              </a:spcBef>
              <a:spcAft>
                <a:spcPts val="0"/>
              </a:spcAft>
              <a:buNone/>
              <a:defRPr sz="900">
                <a:latin typeface="Red Hat Text Medium"/>
                <a:ea typeface="Red Hat Text Medium"/>
                <a:cs typeface="Red Hat Text Medium"/>
                <a:sym typeface="Red Hat Text Medium"/>
              </a:defRPr>
            </a:lvl6pPr>
            <a:lvl7pPr lvl="6" rtl="0">
              <a:lnSpc>
                <a:spcPct val="115000"/>
              </a:lnSpc>
              <a:spcBef>
                <a:spcPts val="0"/>
              </a:spcBef>
              <a:spcAft>
                <a:spcPts val="0"/>
              </a:spcAft>
              <a:buNone/>
              <a:defRPr sz="900">
                <a:latin typeface="Red Hat Text Medium"/>
                <a:ea typeface="Red Hat Text Medium"/>
                <a:cs typeface="Red Hat Text Medium"/>
                <a:sym typeface="Red Hat Text Medium"/>
              </a:defRPr>
            </a:lvl7pPr>
            <a:lvl8pPr lvl="7" rtl="0">
              <a:lnSpc>
                <a:spcPct val="115000"/>
              </a:lnSpc>
              <a:spcBef>
                <a:spcPts val="0"/>
              </a:spcBef>
              <a:spcAft>
                <a:spcPts val="0"/>
              </a:spcAft>
              <a:buNone/>
              <a:defRPr sz="900">
                <a:latin typeface="Red Hat Text Medium"/>
                <a:ea typeface="Red Hat Text Medium"/>
                <a:cs typeface="Red Hat Text Medium"/>
                <a:sym typeface="Red Hat Text Medium"/>
              </a:defRPr>
            </a:lvl8pPr>
            <a:lvl9pPr lvl="8" rtl="0">
              <a:lnSpc>
                <a:spcPct val="115000"/>
              </a:lnSpc>
              <a:spcBef>
                <a:spcPts val="0"/>
              </a:spcBef>
              <a:spcAft>
                <a:spcPts val="0"/>
              </a:spcAft>
              <a:buNone/>
              <a:defRPr sz="900">
                <a:latin typeface="Red Hat Text Medium"/>
                <a:ea typeface="Red Hat Text Medium"/>
                <a:cs typeface="Red Hat Text Medium"/>
                <a:sym typeface="Red Hat Text Medium"/>
              </a:defRPr>
            </a:lvl9pPr>
          </a:lstStyle>
          <a:p/>
        </p:txBody>
      </p:sp>
      <p:sp>
        <p:nvSpPr>
          <p:cNvPr id="389" name="Google Shape;389;p47"/>
          <p:cNvSpPr txBox="1"/>
          <p:nvPr>
            <p:ph idx="5" type="subTitle"/>
          </p:nvPr>
        </p:nvSpPr>
        <p:spPr>
          <a:xfrm>
            <a:off x="1531819" y="2177606"/>
            <a:ext cx="1580100" cy="506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390" name="Google Shape;390;p47"/>
          <p:cNvSpPr txBox="1"/>
          <p:nvPr>
            <p:ph idx="6" type="subTitle"/>
          </p:nvPr>
        </p:nvSpPr>
        <p:spPr>
          <a:xfrm>
            <a:off x="1197356" y="3302681"/>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391" name="Google Shape;391;p47"/>
          <p:cNvSpPr txBox="1"/>
          <p:nvPr>
            <p:ph idx="7" type="subTitle"/>
          </p:nvPr>
        </p:nvSpPr>
        <p:spPr>
          <a:xfrm>
            <a:off x="2459231" y="2919383"/>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392" name="Google Shape;392;p47"/>
          <p:cNvSpPr txBox="1"/>
          <p:nvPr>
            <p:ph idx="8" type="subTitle"/>
          </p:nvPr>
        </p:nvSpPr>
        <p:spPr>
          <a:xfrm>
            <a:off x="1285069" y="3564541"/>
            <a:ext cx="1580100" cy="2844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9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9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9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9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9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9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9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9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900">
                <a:latin typeface="Red Hat Text Medium"/>
                <a:ea typeface="Red Hat Text Medium"/>
                <a:cs typeface="Red Hat Text Medium"/>
                <a:sym typeface="Red Hat Text Medium"/>
              </a:defRPr>
            </a:lvl9pPr>
          </a:lstStyle>
          <a:p/>
        </p:txBody>
      </p:sp>
      <p:sp>
        <p:nvSpPr>
          <p:cNvPr id="393" name="Google Shape;393;p47"/>
          <p:cNvSpPr txBox="1"/>
          <p:nvPr>
            <p:ph idx="9" type="subTitle"/>
          </p:nvPr>
        </p:nvSpPr>
        <p:spPr>
          <a:xfrm>
            <a:off x="1285069" y="3869028"/>
            <a:ext cx="1580100" cy="5064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900"/>
            </a:lvl1pPr>
            <a:lvl2pPr lvl="1" rtl="0" algn="r">
              <a:lnSpc>
                <a:spcPct val="115000"/>
              </a:lnSpc>
              <a:spcBef>
                <a:spcPts val="0"/>
              </a:spcBef>
              <a:spcAft>
                <a:spcPts val="0"/>
              </a:spcAft>
              <a:buNone/>
              <a:defRPr sz="900"/>
            </a:lvl2pPr>
            <a:lvl3pPr lvl="2" rtl="0" algn="r">
              <a:lnSpc>
                <a:spcPct val="115000"/>
              </a:lnSpc>
              <a:spcBef>
                <a:spcPts val="0"/>
              </a:spcBef>
              <a:spcAft>
                <a:spcPts val="0"/>
              </a:spcAft>
              <a:buNone/>
              <a:defRPr sz="900"/>
            </a:lvl3pPr>
            <a:lvl4pPr lvl="3" rtl="0" algn="r">
              <a:lnSpc>
                <a:spcPct val="115000"/>
              </a:lnSpc>
              <a:spcBef>
                <a:spcPts val="0"/>
              </a:spcBef>
              <a:spcAft>
                <a:spcPts val="0"/>
              </a:spcAft>
              <a:buNone/>
              <a:defRPr sz="900"/>
            </a:lvl4pPr>
            <a:lvl5pPr lvl="4" rtl="0" algn="r">
              <a:lnSpc>
                <a:spcPct val="115000"/>
              </a:lnSpc>
              <a:spcBef>
                <a:spcPts val="0"/>
              </a:spcBef>
              <a:spcAft>
                <a:spcPts val="0"/>
              </a:spcAft>
              <a:buNone/>
              <a:defRPr sz="900"/>
            </a:lvl5pPr>
            <a:lvl6pPr lvl="5" rtl="0" algn="r">
              <a:lnSpc>
                <a:spcPct val="115000"/>
              </a:lnSpc>
              <a:spcBef>
                <a:spcPts val="0"/>
              </a:spcBef>
              <a:spcAft>
                <a:spcPts val="0"/>
              </a:spcAft>
              <a:buNone/>
              <a:defRPr sz="900"/>
            </a:lvl6pPr>
            <a:lvl7pPr lvl="6" rtl="0" algn="r">
              <a:lnSpc>
                <a:spcPct val="115000"/>
              </a:lnSpc>
              <a:spcBef>
                <a:spcPts val="0"/>
              </a:spcBef>
              <a:spcAft>
                <a:spcPts val="0"/>
              </a:spcAft>
              <a:buNone/>
              <a:defRPr sz="900"/>
            </a:lvl7pPr>
            <a:lvl8pPr lvl="7" rtl="0" algn="r">
              <a:lnSpc>
                <a:spcPct val="115000"/>
              </a:lnSpc>
              <a:spcBef>
                <a:spcPts val="0"/>
              </a:spcBef>
              <a:spcAft>
                <a:spcPts val="0"/>
              </a:spcAft>
              <a:buNone/>
              <a:defRPr sz="900"/>
            </a:lvl8pPr>
            <a:lvl9pPr lvl="8" rtl="0" algn="r">
              <a:lnSpc>
                <a:spcPct val="115000"/>
              </a:lnSpc>
              <a:spcBef>
                <a:spcPts val="0"/>
              </a:spcBef>
              <a:spcAft>
                <a:spcPts val="0"/>
              </a:spcAft>
              <a:buNone/>
              <a:defRPr sz="9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394" name="Shape 394"/>
        <p:cNvGrpSpPr/>
        <p:nvPr/>
      </p:nvGrpSpPr>
      <p:grpSpPr>
        <a:xfrm>
          <a:off x="0" y="0"/>
          <a:ext cx="0" cy="0"/>
          <a:chOff x="0" y="0"/>
          <a:chExt cx="0" cy="0"/>
        </a:xfrm>
      </p:grpSpPr>
      <p:sp>
        <p:nvSpPr>
          <p:cNvPr id="395" name="Google Shape;395;p48"/>
          <p:cNvSpPr txBox="1"/>
          <p:nvPr>
            <p:ph idx="1" type="subTitle"/>
          </p:nvPr>
        </p:nvSpPr>
        <p:spPr>
          <a:xfrm>
            <a:off x="756675"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396" name="Google Shape;396;p48"/>
          <p:cNvSpPr txBox="1"/>
          <p:nvPr>
            <p:ph idx="2" type="subTitle"/>
          </p:nvPr>
        </p:nvSpPr>
        <p:spPr>
          <a:xfrm>
            <a:off x="3441488"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397" name="Google Shape;397;p48"/>
          <p:cNvSpPr txBox="1"/>
          <p:nvPr>
            <p:ph idx="3" type="subTitle"/>
          </p:nvPr>
        </p:nvSpPr>
        <p:spPr>
          <a:xfrm>
            <a:off x="6126263"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398" name="Google Shape;398;p48"/>
          <p:cNvSpPr txBox="1"/>
          <p:nvPr>
            <p:ph idx="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99" name="Google Shape;399;p48"/>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00" name="Google Shape;400;p4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01" name="Google Shape;401;p4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02" name="Google Shape;402;p4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3" name="Google Shape;403;p4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04" name="Google Shape;404;p48"/>
          <p:cNvSpPr txBox="1"/>
          <p:nvPr>
            <p:ph idx="5"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05" name="Google Shape;405;p48"/>
          <p:cNvSpPr txBox="1"/>
          <p:nvPr>
            <p:ph idx="6"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406" name="Google Shape;406;p48"/>
          <p:cNvCxnSpPr/>
          <p:nvPr/>
        </p:nvCxnSpPr>
        <p:spPr>
          <a:xfrm>
            <a:off x="3229609" y="1995769"/>
            <a:ext cx="0" cy="1917300"/>
          </a:xfrm>
          <a:prstGeom prst="straightConnector1">
            <a:avLst/>
          </a:prstGeom>
          <a:noFill/>
          <a:ln cap="flat" cmpd="sng" w="9525">
            <a:solidFill>
              <a:schemeClr val="dk2"/>
            </a:solidFill>
            <a:prstDash val="dot"/>
            <a:round/>
            <a:headEnd len="med" w="med" type="none"/>
            <a:tailEnd len="med" w="med" type="none"/>
          </a:ln>
        </p:spPr>
      </p:cxnSp>
      <p:cxnSp>
        <p:nvCxnSpPr>
          <p:cNvPr id="407" name="Google Shape;407;p48"/>
          <p:cNvCxnSpPr/>
          <p:nvPr/>
        </p:nvCxnSpPr>
        <p:spPr>
          <a:xfrm>
            <a:off x="5914384" y="1995769"/>
            <a:ext cx="0" cy="1917300"/>
          </a:xfrm>
          <a:prstGeom prst="straightConnector1">
            <a:avLst/>
          </a:prstGeom>
          <a:noFill/>
          <a:ln cap="flat" cmpd="sng" w="9525">
            <a:solidFill>
              <a:schemeClr val="dk2"/>
            </a:solidFill>
            <a:prstDash val="dot"/>
            <a:round/>
            <a:headEnd len="med" w="med" type="none"/>
            <a:tailEnd len="med" w="med" type="none"/>
          </a:ln>
        </p:spPr>
      </p:cxnSp>
      <p:sp>
        <p:nvSpPr>
          <p:cNvPr id="408" name="Google Shape;408;p48"/>
          <p:cNvSpPr txBox="1"/>
          <p:nvPr>
            <p:ph idx="7" type="subTitle"/>
          </p:nvPr>
        </p:nvSpPr>
        <p:spPr>
          <a:xfrm>
            <a:off x="3351225"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09" name="Google Shape;409;p48"/>
          <p:cNvSpPr txBox="1"/>
          <p:nvPr>
            <p:ph idx="8" type="subTitle"/>
          </p:nvPr>
        </p:nvSpPr>
        <p:spPr>
          <a:xfrm>
            <a:off x="3351300"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10" name="Google Shape;410;p48"/>
          <p:cNvSpPr txBox="1"/>
          <p:nvPr>
            <p:ph idx="9" type="subTitle"/>
          </p:nvPr>
        </p:nvSpPr>
        <p:spPr>
          <a:xfrm>
            <a:off x="603600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11" name="Google Shape;411;p48"/>
          <p:cNvSpPr txBox="1"/>
          <p:nvPr>
            <p:ph idx="13" type="subTitle"/>
          </p:nvPr>
        </p:nvSpPr>
        <p:spPr>
          <a:xfrm>
            <a:off x="603607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12" name="Google Shape;412;p48"/>
          <p:cNvSpPr txBox="1"/>
          <p:nvPr>
            <p:ph idx="14" type="subTitle"/>
          </p:nvPr>
        </p:nvSpPr>
        <p:spPr>
          <a:xfrm>
            <a:off x="66645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13" name="Google Shape;413;p48"/>
          <p:cNvSpPr txBox="1"/>
          <p:nvPr>
            <p:ph idx="15" type="subTitle"/>
          </p:nvPr>
        </p:nvSpPr>
        <p:spPr>
          <a:xfrm>
            <a:off x="66652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414" name="Shape 414"/>
        <p:cNvGrpSpPr/>
        <p:nvPr/>
      </p:nvGrpSpPr>
      <p:grpSpPr>
        <a:xfrm>
          <a:off x="0" y="0"/>
          <a:ext cx="0" cy="0"/>
          <a:chOff x="0" y="0"/>
          <a:chExt cx="0" cy="0"/>
        </a:xfrm>
      </p:grpSpPr>
      <p:sp>
        <p:nvSpPr>
          <p:cNvPr id="415" name="Google Shape;415;p49"/>
          <p:cNvSpPr txBox="1"/>
          <p:nvPr>
            <p:ph idx="1" type="subTitle"/>
          </p:nvPr>
        </p:nvSpPr>
        <p:spPr>
          <a:xfrm>
            <a:off x="3416662"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sp>
        <p:nvSpPr>
          <p:cNvPr id="416" name="Google Shape;416;p49"/>
          <p:cNvSpPr txBox="1"/>
          <p:nvPr>
            <p:ph idx="2" type="subTitle"/>
          </p:nvPr>
        </p:nvSpPr>
        <p:spPr>
          <a:xfrm>
            <a:off x="5979694"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sp>
        <p:nvSpPr>
          <p:cNvPr id="417" name="Google Shape;417;p49"/>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18" name="Google Shape;418;p49"/>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19" name="Google Shape;419;p4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20" name="Google Shape;420;p4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21" name="Google Shape;421;p4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22" name="Google Shape;422;p4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23" name="Google Shape;423;p49"/>
          <p:cNvSpPr txBox="1"/>
          <p:nvPr>
            <p:ph idx="4"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24" name="Google Shape;424;p49"/>
          <p:cNvSpPr txBox="1"/>
          <p:nvPr>
            <p:ph idx="5"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25" name="Google Shape;425;p49"/>
          <p:cNvSpPr txBox="1"/>
          <p:nvPr>
            <p:ph idx="6"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426" name="Google Shape;426;p49"/>
          <p:cNvCxnSpPr/>
          <p:nvPr/>
        </p:nvCxnSpPr>
        <p:spPr>
          <a:xfrm>
            <a:off x="5914388" y="2758013"/>
            <a:ext cx="0" cy="1053600"/>
          </a:xfrm>
          <a:prstGeom prst="straightConnector1">
            <a:avLst/>
          </a:prstGeom>
          <a:noFill/>
          <a:ln cap="flat" cmpd="sng" w="9525">
            <a:solidFill>
              <a:schemeClr val="dk2"/>
            </a:solidFill>
            <a:prstDash val="dot"/>
            <a:round/>
            <a:headEnd len="med" w="med" type="none"/>
            <a:tailEnd len="med" w="med" type="none"/>
          </a:ln>
        </p:spPr>
      </p:cxnSp>
      <p:sp>
        <p:nvSpPr>
          <p:cNvPr id="427" name="Google Shape;427;p49"/>
          <p:cNvSpPr txBox="1"/>
          <p:nvPr>
            <p:ph idx="7" type="subTitle"/>
          </p:nvPr>
        </p:nvSpPr>
        <p:spPr>
          <a:xfrm>
            <a:off x="3465563"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28" name="Google Shape;428;p49"/>
          <p:cNvSpPr txBox="1"/>
          <p:nvPr>
            <p:ph idx="8" type="subTitle"/>
          </p:nvPr>
        </p:nvSpPr>
        <p:spPr>
          <a:xfrm>
            <a:off x="3465563"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429" name="Google Shape;429;p49"/>
          <p:cNvSpPr txBox="1"/>
          <p:nvPr>
            <p:ph idx="9" type="subTitle"/>
          </p:nvPr>
        </p:nvSpPr>
        <p:spPr>
          <a:xfrm>
            <a:off x="6038381"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30" name="Google Shape;430;p49"/>
          <p:cNvSpPr txBox="1"/>
          <p:nvPr>
            <p:ph idx="13" type="subTitle"/>
          </p:nvPr>
        </p:nvSpPr>
        <p:spPr>
          <a:xfrm>
            <a:off x="6038381"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431" name="Shape 431"/>
        <p:cNvGrpSpPr/>
        <p:nvPr/>
      </p:nvGrpSpPr>
      <p:grpSpPr>
        <a:xfrm>
          <a:off x="0" y="0"/>
          <a:ext cx="0" cy="0"/>
          <a:chOff x="0" y="0"/>
          <a:chExt cx="0" cy="0"/>
        </a:xfrm>
      </p:grpSpPr>
      <p:sp>
        <p:nvSpPr>
          <p:cNvPr id="432" name="Google Shape;432;p5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33" name="Google Shape;433;p50"/>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34" name="Google Shape;434;p5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35" name="Google Shape;435;p5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36" name="Google Shape;436;p5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7" name="Google Shape;437;p5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38" name="Google Shape;438;p50"/>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39" name="Google Shape;439;p50"/>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440" name="Google Shape;440;p50"/>
          <p:cNvCxnSpPr/>
          <p:nvPr/>
        </p:nvCxnSpPr>
        <p:spPr>
          <a:xfrm>
            <a:off x="5914388" y="3329513"/>
            <a:ext cx="0" cy="1053600"/>
          </a:xfrm>
          <a:prstGeom prst="straightConnector1">
            <a:avLst/>
          </a:prstGeom>
          <a:noFill/>
          <a:ln cap="flat" cmpd="sng" w="9525">
            <a:solidFill>
              <a:schemeClr val="dk2"/>
            </a:solidFill>
            <a:prstDash val="dot"/>
            <a:round/>
            <a:headEnd len="med" w="med" type="none"/>
            <a:tailEnd len="med" w="med" type="none"/>
          </a:ln>
        </p:spPr>
      </p:cxnSp>
      <p:sp>
        <p:nvSpPr>
          <p:cNvPr id="441" name="Google Shape;441;p50"/>
          <p:cNvSpPr txBox="1"/>
          <p:nvPr>
            <p:ph idx="4"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442" name="Google Shape;442;p50"/>
          <p:cNvSpPr txBox="1"/>
          <p:nvPr>
            <p:ph idx="5" type="subTitle"/>
          </p:nvPr>
        </p:nvSpPr>
        <p:spPr>
          <a:xfrm>
            <a:off x="3465563"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43" name="Google Shape;443;p50"/>
          <p:cNvSpPr txBox="1"/>
          <p:nvPr>
            <p:ph idx="6" type="subTitle"/>
          </p:nvPr>
        </p:nvSpPr>
        <p:spPr>
          <a:xfrm>
            <a:off x="3465563"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444" name="Google Shape;444;p50"/>
          <p:cNvSpPr txBox="1"/>
          <p:nvPr>
            <p:ph idx="7" type="subTitle"/>
          </p:nvPr>
        </p:nvSpPr>
        <p:spPr>
          <a:xfrm>
            <a:off x="6038381"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45" name="Google Shape;445;p50"/>
          <p:cNvSpPr txBox="1"/>
          <p:nvPr>
            <p:ph idx="8" type="subTitle"/>
          </p:nvPr>
        </p:nvSpPr>
        <p:spPr>
          <a:xfrm>
            <a:off x="6038381"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446" name="Shape 446"/>
        <p:cNvGrpSpPr/>
        <p:nvPr/>
      </p:nvGrpSpPr>
      <p:grpSpPr>
        <a:xfrm>
          <a:off x="0" y="0"/>
          <a:ext cx="0" cy="0"/>
          <a:chOff x="0" y="0"/>
          <a:chExt cx="0" cy="0"/>
        </a:xfrm>
      </p:grpSpPr>
      <p:sp>
        <p:nvSpPr>
          <p:cNvPr id="447" name="Google Shape;447;p5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48" name="Google Shape;448;p5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49" name="Google Shape;449;p5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50" name="Google Shape;450;p5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51" name="Google Shape;451;p5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52" name="Google Shape;452;p5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53" name="Google Shape;453;p51"/>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54" name="Google Shape;454;p51"/>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55" name="Google Shape;455;p51"/>
          <p:cNvSpPr txBox="1"/>
          <p:nvPr>
            <p:ph idx="4"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456" name="Google Shape;456;p51"/>
          <p:cNvSpPr txBox="1"/>
          <p:nvPr>
            <p:ph idx="5" type="subTitle"/>
          </p:nvPr>
        </p:nvSpPr>
        <p:spPr>
          <a:xfrm>
            <a:off x="6808678" y="2286319"/>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457" name="Google Shape;457;p51"/>
          <p:cNvSpPr txBox="1"/>
          <p:nvPr>
            <p:ph idx="6" type="subTitle"/>
          </p:nvPr>
        </p:nvSpPr>
        <p:spPr>
          <a:xfrm>
            <a:off x="7713384" y="2286319"/>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458" name="Google Shape;458;p51"/>
          <p:cNvSpPr txBox="1"/>
          <p:nvPr>
            <p:ph idx="7" type="subTitle"/>
          </p:nvPr>
        </p:nvSpPr>
        <p:spPr>
          <a:xfrm>
            <a:off x="6808678" y="2881220"/>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459" name="Google Shape;459;p51"/>
          <p:cNvSpPr txBox="1"/>
          <p:nvPr>
            <p:ph idx="8" type="subTitle"/>
          </p:nvPr>
        </p:nvSpPr>
        <p:spPr>
          <a:xfrm>
            <a:off x="7713384" y="2881220"/>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460" name="Google Shape;460;p51"/>
          <p:cNvSpPr txBox="1"/>
          <p:nvPr>
            <p:ph idx="9" type="subTitle"/>
          </p:nvPr>
        </p:nvSpPr>
        <p:spPr>
          <a:xfrm>
            <a:off x="6808678" y="3452645"/>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461" name="Google Shape;461;p51"/>
          <p:cNvSpPr txBox="1"/>
          <p:nvPr>
            <p:ph idx="13" type="subTitle"/>
          </p:nvPr>
        </p:nvSpPr>
        <p:spPr>
          <a:xfrm>
            <a:off x="7713384" y="3452645"/>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eft, text right">
  <p:cSld name="CUSTOM_1_1_1">
    <p:spTree>
      <p:nvGrpSpPr>
        <p:cNvPr id="44" name="Shape 44"/>
        <p:cNvGrpSpPr/>
        <p:nvPr/>
      </p:nvGrpSpPr>
      <p:grpSpPr>
        <a:xfrm>
          <a:off x="0" y="0"/>
          <a:ext cx="0" cy="0"/>
          <a:chOff x="0" y="0"/>
          <a:chExt cx="0" cy="0"/>
        </a:xfrm>
      </p:grpSpPr>
      <p:sp>
        <p:nvSpPr>
          <p:cNvPr id="45" name="Google Shape;45;p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 name="Google Shape;46;p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6"/>
          <p:cNvSpPr txBox="1"/>
          <p:nvPr>
            <p:ph idx="1" type="subTitle"/>
          </p:nvPr>
        </p:nvSpPr>
        <p:spPr>
          <a:xfrm>
            <a:off x="826650" y="10059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8" name="Google Shape;48;p6"/>
          <p:cNvSpPr txBox="1"/>
          <p:nvPr>
            <p:ph idx="2" type="body"/>
          </p:nvPr>
        </p:nvSpPr>
        <p:spPr>
          <a:xfrm>
            <a:off x="473235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462" name="Shape 462"/>
        <p:cNvGrpSpPr/>
        <p:nvPr/>
      </p:nvGrpSpPr>
      <p:grpSpPr>
        <a:xfrm>
          <a:off x="0" y="0"/>
          <a:ext cx="0" cy="0"/>
          <a:chOff x="0" y="0"/>
          <a:chExt cx="0" cy="0"/>
        </a:xfrm>
      </p:grpSpPr>
      <p:sp>
        <p:nvSpPr>
          <p:cNvPr id="463" name="Google Shape;463;p5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64" name="Google Shape;464;p5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65" name="Google Shape;465;p5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66" name="Google Shape;466;p5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67" name="Google Shape;467;p5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68" name="Google Shape;468;p5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69" name="Google Shape;469;p5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70" name="Google Shape;470;p52"/>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71" name="Google Shape;471;p52"/>
          <p:cNvSpPr txBox="1"/>
          <p:nvPr>
            <p:ph idx="4" type="subTitle"/>
          </p:nvPr>
        </p:nvSpPr>
        <p:spPr>
          <a:xfrm>
            <a:off x="6036038" y="217395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472" name="Google Shape;472;p52"/>
          <p:cNvSpPr txBox="1"/>
          <p:nvPr>
            <p:ph idx="5" type="subTitle"/>
          </p:nvPr>
        </p:nvSpPr>
        <p:spPr>
          <a:xfrm>
            <a:off x="6036038" y="190545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0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000">
                <a:solidFill>
                  <a:schemeClr val="accent1"/>
                </a:solidFill>
              </a:defRPr>
            </a:lvl2pPr>
            <a:lvl3pPr lvl="2" rtl="0">
              <a:lnSpc>
                <a:spcPct val="100000"/>
              </a:lnSpc>
              <a:spcBef>
                <a:spcPts val="0"/>
              </a:spcBef>
              <a:spcAft>
                <a:spcPts val="0"/>
              </a:spcAft>
              <a:buNone/>
              <a:defRPr sz="2000">
                <a:solidFill>
                  <a:schemeClr val="accent1"/>
                </a:solidFill>
              </a:defRPr>
            </a:lvl3pPr>
            <a:lvl4pPr lvl="3" rtl="0">
              <a:lnSpc>
                <a:spcPct val="100000"/>
              </a:lnSpc>
              <a:spcBef>
                <a:spcPts val="0"/>
              </a:spcBef>
              <a:spcAft>
                <a:spcPts val="0"/>
              </a:spcAft>
              <a:buNone/>
              <a:defRPr sz="2000">
                <a:solidFill>
                  <a:schemeClr val="accent1"/>
                </a:solidFill>
              </a:defRPr>
            </a:lvl4pPr>
            <a:lvl5pPr lvl="4" rtl="0">
              <a:lnSpc>
                <a:spcPct val="100000"/>
              </a:lnSpc>
              <a:spcBef>
                <a:spcPts val="0"/>
              </a:spcBef>
              <a:spcAft>
                <a:spcPts val="0"/>
              </a:spcAft>
              <a:buNone/>
              <a:defRPr sz="2000">
                <a:solidFill>
                  <a:schemeClr val="accent1"/>
                </a:solidFill>
              </a:defRPr>
            </a:lvl5pPr>
            <a:lvl6pPr lvl="5" rtl="0">
              <a:lnSpc>
                <a:spcPct val="100000"/>
              </a:lnSpc>
              <a:spcBef>
                <a:spcPts val="0"/>
              </a:spcBef>
              <a:spcAft>
                <a:spcPts val="0"/>
              </a:spcAft>
              <a:buNone/>
              <a:defRPr sz="2000">
                <a:solidFill>
                  <a:schemeClr val="accent1"/>
                </a:solidFill>
              </a:defRPr>
            </a:lvl6pPr>
            <a:lvl7pPr lvl="6" rtl="0">
              <a:lnSpc>
                <a:spcPct val="100000"/>
              </a:lnSpc>
              <a:spcBef>
                <a:spcPts val="0"/>
              </a:spcBef>
              <a:spcAft>
                <a:spcPts val="0"/>
              </a:spcAft>
              <a:buNone/>
              <a:defRPr sz="2000">
                <a:solidFill>
                  <a:schemeClr val="accent1"/>
                </a:solidFill>
              </a:defRPr>
            </a:lvl7pPr>
            <a:lvl8pPr lvl="7" rtl="0">
              <a:lnSpc>
                <a:spcPct val="100000"/>
              </a:lnSpc>
              <a:spcBef>
                <a:spcPts val="0"/>
              </a:spcBef>
              <a:spcAft>
                <a:spcPts val="0"/>
              </a:spcAft>
              <a:buNone/>
              <a:defRPr sz="2000">
                <a:solidFill>
                  <a:schemeClr val="accent1"/>
                </a:solidFill>
              </a:defRPr>
            </a:lvl8pPr>
            <a:lvl9pPr lvl="8" rtl="0">
              <a:lnSpc>
                <a:spcPct val="100000"/>
              </a:lnSpc>
              <a:spcBef>
                <a:spcPts val="0"/>
              </a:spcBef>
              <a:spcAft>
                <a:spcPts val="0"/>
              </a:spcAft>
              <a:buNone/>
              <a:defRPr sz="2000">
                <a:solidFill>
                  <a:schemeClr val="accent1"/>
                </a:solidFill>
              </a:defRPr>
            </a:lvl9pPr>
          </a:lstStyle>
          <a:p/>
        </p:txBody>
      </p:sp>
      <p:sp>
        <p:nvSpPr>
          <p:cNvPr id="473" name="Google Shape;473;p52"/>
          <p:cNvSpPr txBox="1"/>
          <p:nvPr>
            <p:ph idx="6" type="subTitle"/>
          </p:nvPr>
        </p:nvSpPr>
        <p:spPr>
          <a:xfrm>
            <a:off x="6036038" y="350760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474" name="Google Shape;474;p52"/>
          <p:cNvSpPr txBox="1"/>
          <p:nvPr>
            <p:ph idx="7" type="subTitle"/>
          </p:nvPr>
        </p:nvSpPr>
        <p:spPr>
          <a:xfrm>
            <a:off x="6036038" y="323910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0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000">
                <a:solidFill>
                  <a:schemeClr val="accent2"/>
                </a:solidFill>
              </a:defRPr>
            </a:lvl2pPr>
            <a:lvl3pPr lvl="2" rtl="0">
              <a:lnSpc>
                <a:spcPct val="100000"/>
              </a:lnSpc>
              <a:spcBef>
                <a:spcPts val="0"/>
              </a:spcBef>
              <a:spcAft>
                <a:spcPts val="0"/>
              </a:spcAft>
              <a:buNone/>
              <a:defRPr sz="2000">
                <a:solidFill>
                  <a:schemeClr val="accent2"/>
                </a:solidFill>
              </a:defRPr>
            </a:lvl3pPr>
            <a:lvl4pPr lvl="3" rtl="0">
              <a:lnSpc>
                <a:spcPct val="100000"/>
              </a:lnSpc>
              <a:spcBef>
                <a:spcPts val="0"/>
              </a:spcBef>
              <a:spcAft>
                <a:spcPts val="0"/>
              </a:spcAft>
              <a:buNone/>
              <a:defRPr sz="2000">
                <a:solidFill>
                  <a:schemeClr val="accent2"/>
                </a:solidFill>
              </a:defRPr>
            </a:lvl4pPr>
            <a:lvl5pPr lvl="4" rtl="0">
              <a:lnSpc>
                <a:spcPct val="100000"/>
              </a:lnSpc>
              <a:spcBef>
                <a:spcPts val="0"/>
              </a:spcBef>
              <a:spcAft>
                <a:spcPts val="0"/>
              </a:spcAft>
              <a:buNone/>
              <a:defRPr sz="2000">
                <a:solidFill>
                  <a:schemeClr val="accent2"/>
                </a:solidFill>
              </a:defRPr>
            </a:lvl5pPr>
            <a:lvl6pPr lvl="5" rtl="0">
              <a:lnSpc>
                <a:spcPct val="100000"/>
              </a:lnSpc>
              <a:spcBef>
                <a:spcPts val="0"/>
              </a:spcBef>
              <a:spcAft>
                <a:spcPts val="0"/>
              </a:spcAft>
              <a:buNone/>
              <a:defRPr sz="2000">
                <a:solidFill>
                  <a:schemeClr val="accent2"/>
                </a:solidFill>
              </a:defRPr>
            </a:lvl6pPr>
            <a:lvl7pPr lvl="6" rtl="0">
              <a:lnSpc>
                <a:spcPct val="100000"/>
              </a:lnSpc>
              <a:spcBef>
                <a:spcPts val="0"/>
              </a:spcBef>
              <a:spcAft>
                <a:spcPts val="0"/>
              </a:spcAft>
              <a:buNone/>
              <a:defRPr sz="2000">
                <a:solidFill>
                  <a:schemeClr val="accent2"/>
                </a:solidFill>
              </a:defRPr>
            </a:lvl7pPr>
            <a:lvl8pPr lvl="7" rtl="0">
              <a:lnSpc>
                <a:spcPct val="100000"/>
              </a:lnSpc>
              <a:spcBef>
                <a:spcPts val="0"/>
              </a:spcBef>
              <a:spcAft>
                <a:spcPts val="0"/>
              </a:spcAft>
              <a:buNone/>
              <a:defRPr sz="2000">
                <a:solidFill>
                  <a:schemeClr val="accent2"/>
                </a:solidFill>
              </a:defRPr>
            </a:lvl8pPr>
            <a:lvl9pPr lvl="8" rtl="0">
              <a:lnSpc>
                <a:spcPct val="100000"/>
              </a:lnSpc>
              <a:spcBef>
                <a:spcPts val="0"/>
              </a:spcBef>
              <a:spcAft>
                <a:spcPts val="0"/>
              </a:spcAft>
              <a:buNone/>
              <a:defRPr sz="2000">
                <a:solidFill>
                  <a:schemeClr val="accent2"/>
                </a:solidFill>
              </a:defRPr>
            </a:lvl9pPr>
          </a:lstStyle>
          <a:p/>
        </p:txBody>
      </p:sp>
      <p:sp>
        <p:nvSpPr>
          <p:cNvPr id="475" name="Google Shape;475;p52"/>
          <p:cNvSpPr/>
          <p:nvPr/>
        </p:nvSpPr>
        <p:spPr>
          <a:xfrm>
            <a:off x="66714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6" name="Google Shape;476;p52"/>
          <p:cNvSpPr/>
          <p:nvPr/>
        </p:nvSpPr>
        <p:spPr>
          <a:xfrm>
            <a:off x="66714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7" name="Google Shape;477;p52"/>
          <p:cNvSpPr/>
          <p:nvPr/>
        </p:nvSpPr>
        <p:spPr>
          <a:xfrm>
            <a:off x="66714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8" name="Google Shape;478;p52"/>
          <p:cNvSpPr/>
          <p:nvPr/>
        </p:nvSpPr>
        <p:spPr>
          <a:xfrm>
            <a:off x="66714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9" name="Google Shape;479;p52"/>
          <p:cNvSpPr/>
          <p:nvPr/>
        </p:nvSpPr>
        <p:spPr>
          <a:xfrm>
            <a:off x="66714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0" name="Google Shape;480;p52"/>
          <p:cNvSpPr/>
          <p:nvPr/>
        </p:nvSpPr>
        <p:spPr>
          <a:xfrm>
            <a:off x="66714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1" name="Google Shape;481;p52"/>
          <p:cNvSpPr/>
          <p:nvPr/>
        </p:nvSpPr>
        <p:spPr>
          <a:xfrm>
            <a:off x="66714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2" name="Google Shape;482;p52"/>
          <p:cNvSpPr/>
          <p:nvPr/>
        </p:nvSpPr>
        <p:spPr>
          <a:xfrm>
            <a:off x="66714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52"/>
          <p:cNvSpPr/>
          <p:nvPr/>
        </p:nvSpPr>
        <p:spPr>
          <a:xfrm>
            <a:off x="66714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4" name="Google Shape;484;p52"/>
          <p:cNvSpPr/>
          <p:nvPr/>
        </p:nvSpPr>
        <p:spPr>
          <a:xfrm>
            <a:off x="66714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5" name="Google Shape;485;p52"/>
          <p:cNvSpPr/>
          <p:nvPr/>
        </p:nvSpPr>
        <p:spPr>
          <a:xfrm>
            <a:off x="118950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6" name="Google Shape;486;p52"/>
          <p:cNvSpPr/>
          <p:nvPr/>
        </p:nvSpPr>
        <p:spPr>
          <a:xfrm>
            <a:off x="118950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7" name="Google Shape;487;p52"/>
          <p:cNvSpPr/>
          <p:nvPr/>
        </p:nvSpPr>
        <p:spPr>
          <a:xfrm>
            <a:off x="118950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8" name="Google Shape;488;p52"/>
          <p:cNvSpPr/>
          <p:nvPr/>
        </p:nvSpPr>
        <p:spPr>
          <a:xfrm>
            <a:off x="118950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9" name="Google Shape;489;p52"/>
          <p:cNvSpPr/>
          <p:nvPr/>
        </p:nvSpPr>
        <p:spPr>
          <a:xfrm>
            <a:off x="118950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0" name="Google Shape;490;p52"/>
          <p:cNvSpPr/>
          <p:nvPr/>
        </p:nvSpPr>
        <p:spPr>
          <a:xfrm>
            <a:off x="118950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1" name="Google Shape;491;p52"/>
          <p:cNvSpPr/>
          <p:nvPr/>
        </p:nvSpPr>
        <p:spPr>
          <a:xfrm>
            <a:off x="118950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2" name="Google Shape;492;p52"/>
          <p:cNvSpPr/>
          <p:nvPr/>
        </p:nvSpPr>
        <p:spPr>
          <a:xfrm>
            <a:off x="118950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3" name="Google Shape;493;p52"/>
          <p:cNvSpPr/>
          <p:nvPr/>
        </p:nvSpPr>
        <p:spPr>
          <a:xfrm>
            <a:off x="118950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4" name="Google Shape;494;p52"/>
          <p:cNvSpPr/>
          <p:nvPr/>
        </p:nvSpPr>
        <p:spPr>
          <a:xfrm>
            <a:off x="118950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95" name="Google Shape;495;p52"/>
          <p:cNvSpPr/>
          <p:nvPr/>
        </p:nvSpPr>
        <p:spPr>
          <a:xfrm>
            <a:off x="1711856"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6" name="Google Shape;496;p52"/>
          <p:cNvSpPr/>
          <p:nvPr/>
        </p:nvSpPr>
        <p:spPr>
          <a:xfrm>
            <a:off x="1711856"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7" name="Google Shape;497;p52"/>
          <p:cNvSpPr/>
          <p:nvPr/>
        </p:nvSpPr>
        <p:spPr>
          <a:xfrm>
            <a:off x="1711856"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8" name="Google Shape;498;p52"/>
          <p:cNvSpPr/>
          <p:nvPr/>
        </p:nvSpPr>
        <p:spPr>
          <a:xfrm>
            <a:off x="1711856"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9" name="Google Shape;499;p52"/>
          <p:cNvSpPr/>
          <p:nvPr/>
        </p:nvSpPr>
        <p:spPr>
          <a:xfrm>
            <a:off x="1711856"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0" name="Google Shape;500;p52"/>
          <p:cNvSpPr/>
          <p:nvPr/>
        </p:nvSpPr>
        <p:spPr>
          <a:xfrm>
            <a:off x="1711856"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1" name="Google Shape;501;p52"/>
          <p:cNvSpPr/>
          <p:nvPr/>
        </p:nvSpPr>
        <p:spPr>
          <a:xfrm>
            <a:off x="1711856"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2" name="Google Shape;502;p52"/>
          <p:cNvSpPr/>
          <p:nvPr/>
        </p:nvSpPr>
        <p:spPr>
          <a:xfrm>
            <a:off x="1711856"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52"/>
          <p:cNvSpPr/>
          <p:nvPr/>
        </p:nvSpPr>
        <p:spPr>
          <a:xfrm>
            <a:off x="1711856"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4" name="Google Shape;504;p52"/>
          <p:cNvSpPr/>
          <p:nvPr/>
        </p:nvSpPr>
        <p:spPr>
          <a:xfrm>
            <a:off x="1711856"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05" name="Google Shape;505;p52"/>
          <p:cNvSpPr/>
          <p:nvPr/>
        </p:nvSpPr>
        <p:spPr>
          <a:xfrm>
            <a:off x="2234213"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6" name="Google Shape;506;p52"/>
          <p:cNvSpPr/>
          <p:nvPr/>
        </p:nvSpPr>
        <p:spPr>
          <a:xfrm>
            <a:off x="2234213"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7" name="Google Shape;507;p52"/>
          <p:cNvSpPr/>
          <p:nvPr/>
        </p:nvSpPr>
        <p:spPr>
          <a:xfrm>
            <a:off x="2234213"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8" name="Google Shape;508;p52"/>
          <p:cNvSpPr/>
          <p:nvPr/>
        </p:nvSpPr>
        <p:spPr>
          <a:xfrm>
            <a:off x="2234213"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9" name="Google Shape;509;p52"/>
          <p:cNvSpPr/>
          <p:nvPr/>
        </p:nvSpPr>
        <p:spPr>
          <a:xfrm>
            <a:off x="2234213"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0" name="Google Shape;510;p52"/>
          <p:cNvSpPr/>
          <p:nvPr/>
        </p:nvSpPr>
        <p:spPr>
          <a:xfrm>
            <a:off x="2234213"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1" name="Google Shape;511;p52"/>
          <p:cNvSpPr/>
          <p:nvPr/>
        </p:nvSpPr>
        <p:spPr>
          <a:xfrm>
            <a:off x="2234213"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2" name="Google Shape;512;p52"/>
          <p:cNvSpPr/>
          <p:nvPr/>
        </p:nvSpPr>
        <p:spPr>
          <a:xfrm>
            <a:off x="2234213"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3" name="Google Shape;513;p52"/>
          <p:cNvSpPr/>
          <p:nvPr/>
        </p:nvSpPr>
        <p:spPr>
          <a:xfrm>
            <a:off x="2234213"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4" name="Google Shape;514;p52"/>
          <p:cNvSpPr/>
          <p:nvPr/>
        </p:nvSpPr>
        <p:spPr>
          <a:xfrm>
            <a:off x="2234213"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15" name="Google Shape;515;p52"/>
          <p:cNvSpPr/>
          <p:nvPr/>
        </p:nvSpPr>
        <p:spPr>
          <a:xfrm>
            <a:off x="2756569"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6" name="Google Shape;516;p52"/>
          <p:cNvSpPr/>
          <p:nvPr/>
        </p:nvSpPr>
        <p:spPr>
          <a:xfrm>
            <a:off x="2756569"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7" name="Google Shape;517;p52"/>
          <p:cNvSpPr/>
          <p:nvPr/>
        </p:nvSpPr>
        <p:spPr>
          <a:xfrm>
            <a:off x="2756569"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8" name="Google Shape;518;p52"/>
          <p:cNvSpPr/>
          <p:nvPr/>
        </p:nvSpPr>
        <p:spPr>
          <a:xfrm>
            <a:off x="2756569"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9" name="Google Shape;519;p52"/>
          <p:cNvSpPr/>
          <p:nvPr/>
        </p:nvSpPr>
        <p:spPr>
          <a:xfrm>
            <a:off x="2756569"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0" name="Google Shape;520;p52"/>
          <p:cNvSpPr/>
          <p:nvPr/>
        </p:nvSpPr>
        <p:spPr>
          <a:xfrm>
            <a:off x="2756569"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1" name="Google Shape;521;p52"/>
          <p:cNvSpPr/>
          <p:nvPr/>
        </p:nvSpPr>
        <p:spPr>
          <a:xfrm>
            <a:off x="2756569"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2" name="Google Shape;522;p52"/>
          <p:cNvSpPr/>
          <p:nvPr/>
        </p:nvSpPr>
        <p:spPr>
          <a:xfrm>
            <a:off x="2756569"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3" name="Google Shape;523;p52"/>
          <p:cNvSpPr/>
          <p:nvPr/>
        </p:nvSpPr>
        <p:spPr>
          <a:xfrm>
            <a:off x="2756569"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4" name="Google Shape;524;p52"/>
          <p:cNvSpPr/>
          <p:nvPr/>
        </p:nvSpPr>
        <p:spPr>
          <a:xfrm>
            <a:off x="2756569"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25" name="Google Shape;525;p52"/>
          <p:cNvSpPr/>
          <p:nvPr/>
        </p:nvSpPr>
        <p:spPr>
          <a:xfrm>
            <a:off x="3278925"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6" name="Google Shape;526;p52"/>
          <p:cNvSpPr/>
          <p:nvPr/>
        </p:nvSpPr>
        <p:spPr>
          <a:xfrm>
            <a:off x="3278925"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7" name="Google Shape;527;p52"/>
          <p:cNvSpPr/>
          <p:nvPr/>
        </p:nvSpPr>
        <p:spPr>
          <a:xfrm>
            <a:off x="3278925"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8" name="Google Shape;528;p52"/>
          <p:cNvSpPr/>
          <p:nvPr/>
        </p:nvSpPr>
        <p:spPr>
          <a:xfrm>
            <a:off x="3278925"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9" name="Google Shape;529;p52"/>
          <p:cNvSpPr/>
          <p:nvPr/>
        </p:nvSpPr>
        <p:spPr>
          <a:xfrm>
            <a:off x="3278925"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0" name="Google Shape;530;p52"/>
          <p:cNvSpPr/>
          <p:nvPr/>
        </p:nvSpPr>
        <p:spPr>
          <a:xfrm>
            <a:off x="3278925"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1" name="Google Shape;531;p52"/>
          <p:cNvSpPr/>
          <p:nvPr/>
        </p:nvSpPr>
        <p:spPr>
          <a:xfrm>
            <a:off x="3278925"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2" name="Google Shape;532;p52"/>
          <p:cNvSpPr/>
          <p:nvPr/>
        </p:nvSpPr>
        <p:spPr>
          <a:xfrm>
            <a:off x="3278925"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3" name="Google Shape;533;p52"/>
          <p:cNvSpPr/>
          <p:nvPr/>
        </p:nvSpPr>
        <p:spPr>
          <a:xfrm>
            <a:off x="3278925"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4" name="Google Shape;534;p52"/>
          <p:cNvSpPr/>
          <p:nvPr/>
        </p:nvSpPr>
        <p:spPr>
          <a:xfrm>
            <a:off x="3278925"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35" name="Google Shape;535;p52"/>
          <p:cNvSpPr/>
          <p:nvPr/>
        </p:nvSpPr>
        <p:spPr>
          <a:xfrm>
            <a:off x="3801281"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6" name="Google Shape;536;p52"/>
          <p:cNvSpPr/>
          <p:nvPr/>
        </p:nvSpPr>
        <p:spPr>
          <a:xfrm>
            <a:off x="3801281"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7" name="Google Shape;537;p52"/>
          <p:cNvSpPr/>
          <p:nvPr/>
        </p:nvSpPr>
        <p:spPr>
          <a:xfrm>
            <a:off x="3801281"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8" name="Google Shape;538;p52"/>
          <p:cNvSpPr/>
          <p:nvPr/>
        </p:nvSpPr>
        <p:spPr>
          <a:xfrm>
            <a:off x="3801281"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9" name="Google Shape;539;p52"/>
          <p:cNvSpPr/>
          <p:nvPr/>
        </p:nvSpPr>
        <p:spPr>
          <a:xfrm>
            <a:off x="3801281"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0" name="Google Shape;540;p52"/>
          <p:cNvSpPr/>
          <p:nvPr/>
        </p:nvSpPr>
        <p:spPr>
          <a:xfrm>
            <a:off x="3801281"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1" name="Google Shape;541;p52"/>
          <p:cNvSpPr/>
          <p:nvPr/>
        </p:nvSpPr>
        <p:spPr>
          <a:xfrm>
            <a:off x="3801281"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2" name="Google Shape;542;p52"/>
          <p:cNvSpPr/>
          <p:nvPr/>
        </p:nvSpPr>
        <p:spPr>
          <a:xfrm>
            <a:off x="3801281"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3" name="Google Shape;543;p52"/>
          <p:cNvSpPr/>
          <p:nvPr/>
        </p:nvSpPr>
        <p:spPr>
          <a:xfrm>
            <a:off x="3801281"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4" name="Google Shape;544;p52"/>
          <p:cNvSpPr/>
          <p:nvPr/>
        </p:nvSpPr>
        <p:spPr>
          <a:xfrm>
            <a:off x="3801281"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45" name="Google Shape;545;p52"/>
          <p:cNvSpPr/>
          <p:nvPr/>
        </p:nvSpPr>
        <p:spPr>
          <a:xfrm>
            <a:off x="4323638"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6" name="Google Shape;546;p52"/>
          <p:cNvSpPr/>
          <p:nvPr/>
        </p:nvSpPr>
        <p:spPr>
          <a:xfrm>
            <a:off x="4323638"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7" name="Google Shape;547;p52"/>
          <p:cNvSpPr/>
          <p:nvPr/>
        </p:nvSpPr>
        <p:spPr>
          <a:xfrm>
            <a:off x="4323638"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8" name="Google Shape;548;p52"/>
          <p:cNvSpPr/>
          <p:nvPr/>
        </p:nvSpPr>
        <p:spPr>
          <a:xfrm>
            <a:off x="4323638"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9" name="Google Shape;549;p52"/>
          <p:cNvSpPr/>
          <p:nvPr/>
        </p:nvSpPr>
        <p:spPr>
          <a:xfrm>
            <a:off x="4323638"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0" name="Google Shape;550;p52"/>
          <p:cNvSpPr/>
          <p:nvPr/>
        </p:nvSpPr>
        <p:spPr>
          <a:xfrm>
            <a:off x="4323638"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1" name="Google Shape;551;p52"/>
          <p:cNvSpPr/>
          <p:nvPr/>
        </p:nvSpPr>
        <p:spPr>
          <a:xfrm>
            <a:off x="4323638"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2" name="Google Shape;552;p52"/>
          <p:cNvSpPr/>
          <p:nvPr/>
        </p:nvSpPr>
        <p:spPr>
          <a:xfrm>
            <a:off x="4323638"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3" name="Google Shape;553;p52"/>
          <p:cNvSpPr/>
          <p:nvPr/>
        </p:nvSpPr>
        <p:spPr>
          <a:xfrm>
            <a:off x="4323638"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4" name="Google Shape;554;p52"/>
          <p:cNvSpPr/>
          <p:nvPr/>
        </p:nvSpPr>
        <p:spPr>
          <a:xfrm>
            <a:off x="4323638"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55" name="Google Shape;555;p52"/>
          <p:cNvSpPr/>
          <p:nvPr/>
        </p:nvSpPr>
        <p:spPr>
          <a:xfrm>
            <a:off x="484599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6" name="Google Shape;556;p52"/>
          <p:cNvSpPr/>
          <p:nvPr/>
        </p:nvSpPr>
        <p:spPr>
          <a:xfrm>
            <a:off x="484599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7" name="Google Shape;557;p52"/>
          <p:cNvSpPr/>
          <p:nvPr/>
        </p:nvSpPr>
        <p:spPr>
          <a:xfrm>
            <a:off x="484599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8" name="Google Shape;558;p52"/>
          <p:cNvSpPr/>
          <p:nvPr/>
        </p:nvSpPr>
        <p:spPr>
          <a:xfrm>
            <a:off x="484599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9" name="Google Shape;559;p52"/>
          <p:cNvSpPr/>
          <p:nvPr/>
        </p:nvSpPr>
        <p:spPr>
          <a:xfrm>
            <a:off x="484599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0" name="Google Shape;560;p52"/>
          <p:cNvSpPr/>
          <p:nvPr/>
        </p:nvSpPr>
        <p:spPr>
          <a:xfrm>
            <a:off x="484599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1" name="Google Shape;561;p52"/>
          <p:cNvSpPr/>
          <p:nvPr/>
        </p:nvSpPr>
        <p:spPr>
          <a:xfrm>
            <a:off x="484599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2" name="Google Shape;562;p52"/>
          <p:cNvSpPr/>
          <p:nvPr/>
        </p:nvSpPr>
        <p:spPr>
          <a:xfrm>
            <a:off x="484599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3" name="Google Shape;563;p52"/>
          <p:cNvSpPr/>
          <p:nvPr/>
        </p:nvSpPr>
        <p:spPr>
          <a:xfrm>
            <a:off x="484599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4" name="Google Shape;564;p52"/>
          <p:cNvSpPr/>
          <p:nvPr/>
        </p:nvSpPr>
        <p:spPr>
          <a:xfrm>
            <a:off x="484599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65" name="Google Shape;565;p52"/>
          <p:cNvSpPr/>
          <p:nvPr/>
        </p:nvSpPr>
        <p:spPr>
          <a:xfrm>
            <a:off x="536835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6" name="Google Shape;566;p52"/>
          <p:cNvSpPr/>
          <p:nvPr/>
        </p:nvSpPr>
        <p:spPr>
          <a:xfrm>
            <a:off x="536835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7" name="Google Shape;567;p52"/>
          <p:cNvSpPr/>
          <p:nvPr/>
        </p:nvSpPr>
        <p:spPr>
          <a:xfrm>
            <a:off x="536835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8" name="Google Shape;568;p52"/>
          <p:cNvSpPr/>
          <p:nvPr/>
        </p:nvSpPr>
        <p:spPr>
          <a:xfrm>
            <a:off x="536835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9" name="Google Shape;569;p52"/>
          <p:cNvSpPr/>
          <p:nvPr/>
        </p:nvSpPr>
        <p:spPr>
          <a:xfrm>
            <a:off x="536835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0" name="Google Shape;570;p52"/>
          <p:cNvSpPr/>
          <p:nvPr/>
        </p:nvSpPr>
        <p:spPr>
          <a:xfrm>
            <a:off x="536835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1" name="Google Shape;571;p52"/>
          <p:cNvSpPr/>
          <p:nvPr/>
        </p:nvSpPr>
        <p:spPr>
          <a:xfrm>
            <a:off x="536835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2" name="Google Shape;572;p52"/>
          <p:cNvSpPr/>
          <p:nvPr/>
        </p:nvSpPr>
        <p:spPr>
          <a:xfrm>
            <a:off x="536835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3" name="Google Shape;573;p52"/>
          <p:cNvSpPr/>
          <p:nvPr/>
        </p:nvSpPr>
        <p:spPr>
          <a:xfrm>
            <a:off x="536835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4" name="Google Shape;574;p52"/>
          <p:cNvSpPr/>
          <p:nvPr/>
        </p:nvSpPr>
        <p:spPr>
          <a:xfrm>
            <a:off x="536835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75" name="Google Shape;575;p52"/>
          <p:cNvSpPr/>
          <p:nvPr/>
        </p:nvSpPr>
        <p:spPr>
          <a:xfrm>
            <a:off x="66714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6" name="Google Shape;576;p52"/>
          <p:cNvSpPr/>
          <p:nvPr/>
        </p:nvSpPr>
        <p:spPr>
          <a:xfrm>
            <a:off x="66714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7" name="Google Shape;577;p52"/>
          <p:cNvSpPr/>
          <p:nvPr/>
        </p:nvSpPr>
        <p:spPr>
          <a:xfrm>
            <a:off x="66714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8" name="Google Shape;578;p52"/>
          <p:cNvSpPr/>
          <p:nvPr/>
        </p:nvSpPr>
        <p:spPr>
          <a:xfrm>
            <a:off x="66714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9" name="Google Shape;579;p52"/>
          <p:cNvSpPr/>
          <p:nvPr/>
        </p:nvSpPr>
        <p:spPr>
          <a:xfrm>
            <a:off x="66714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0" name="Google Shape;580;p52"/>
          <p:cNvSpPr/>
          <p:nvPr/>
        </p:nvSpPr>
        <p:spPr>
          <a:xfrm>
            <a:off x="66714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1" name="Google Shape;581;p52"/>
          <p:cNvSpPr/>
          <p:nvPr/>
        </p:nvSpPr>
        <p:spPr>
          <a:xfrm>
            <a:off x="66714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52"/>
          <p:cNvSpPr/>
          <p:nvPr/>
        </p:nvSpPr>
        <p:spPr>
          <a:xfrm>
            <a:off x="66714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3" name="Google Shape;583;p52"/>
          <p:cNvSpPr/>
          <p:nvPr/>
        </p:nvSpPr>
        <p:spPr>
          <a:xfrm>
            <a:off x="66714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4" name="Google Shape;584;p52"/>
          <p:cNvSpPr/>
          <p:nvPr/>
        </p:nvSpPr>
        <p:spPr>
          <a:xfrm>
            <a:off x="66714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85" name="Google Shape;585;p52"/>
          <p:cNvSpPr/>
          <p:nvPr/>
        </p:nvSpPr>
        <p:spPr>
          <a:xfrm>
            <a:off x="118950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6" name="Google Shape;586;p52"/>
          <p:cNvSpPr/>
          <p:nvPr/>
        </p:nvSpPr>
        <p:spPr>
          <a:xfrm>
            <a:off x="118950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7" name="Google Shape;587;p52"/>
          <p:cNvSpPr/>
          <p:nvPr/>
        </p:nvSpPr>
        <p:spPr>
          <a:xfrm>
            <a:off x="118950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8" name="Google Shape;588;p52"/>
          <p:cNvSpPr/>
          <p:nvPr/>
        </p:nvSpPr>
        <p:spPr>
          <a:xfrm>
            <a:off x="118950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9" name="Google Shape;589;p52"/>
          <p:cNvSpPr/>
          <p:nvPr/>
        </p:nvSpPr>
        <p:spPr>
          <a:xfrm>
            <a:off x="118950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0" name="Google Shape;590;p52"/>
          <p:cNvSpPr/>
          <p:nvPr/>
        </p:nvSpPr>
        <p:spPr>
          <a:xfrm>
            <a:off x="118950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1" name="Google Shape;591;p52"/>
          <p:cNvSpPr/>
          <p:nvPr/>
        </p:nvSpPr>
        <p:spPr>
          <a:xfrm>
            <a:off x="118950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2" name="Google Shape;592;p52"/>
          <p:cNvSpPr/>
          <p:nvPr/>
        </p:nvSpPr>
        <p:spPr>
          <a:xfrm>
            <a:off x="118950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3" name="Google Shape;593;p52"/>
          <p:cNvSpPr/>
          <p:nvPr/>
        </p:nvSpPr>
        <p:spPr>
          <a:xfrm>
            <a:off x="118950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4" name="Google Shape;594;p52"/>
          <p:cNvSpPr/>
          <p:nvPr/>
        </p:nvSpPr>
        <p:spPr>
          <a:xfrm>
            <a:off x="118950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95" name="Google Shape;595;p52"/>
          <p:cNvSpPr/>
          <p:nvPr/>
        </p:nvSpPr>
        <p:spPr>
          <a:xfrm>
            <a:off x="1711856"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6" name="Google Shape;596;p52"/>
          <p:cNvSpPr/>
          <p:nvPr/>
        </p:nvSpPr>
        <p:spPr>
          <a:xfrm>
            <a:off x="1711856"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7" name="Google Shape;597;p52"/>
          <p:cNvSpPr/>
          <p:nvPr/>
        </p:nvSpPr>
        <p:spPr>
          <a:xfrm>
            <a:off x="1711856"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8" name="Google Shape;598;p52"/>
          <p:cNvSpPr/>
          <p:nvPr/>
        </p:nvSpPr>
        <p:spPr>
          <a:xfrm>
            <a:off x="1711856"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9" name="Google Shape;599;p52"/>
          <p:cNvSpPr/>
          <p:nvPr/>
        </p:nvSpPr>
        <p:spPr>
          <a:xfrm>
            <a:off x="1711856"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0" name="Google Shape;600;p52"/>
          <p:cNvSpPr/>
          <p:nvPr/>
        </p:nvSpPr>
        <p:spPr>
          <a:xfrm>
            <a:off x="1711856"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1" name="Google Shape;601;p52"/>
          <p:cNvSpPr/>
          <p:nvPr/>
        </p:nvSpPr>
        <p:spPr>
          <a:xfrm>
            <a:off x="1711856"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2" name="Google Shape;602;p52"/>
          <p:cNvSpPr/>
          <p:nvPr/>
        </p:nvSpPr>
        <p:spPr>
          <a:xfrm>
            <a:off x="1711856"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3" name="Google Shape;603;p52"/>
          <p:cNvSpPr/>
          <p:nvPr/>
        </p:nvSpPr>
        <p:spPr>
          <a:xfrm>
            <a:off x="1711856"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4" name="Google Shape;604;p52"/>
          <p:cNvSpPr/>
          <p:nvPr/>
        </p:nvSpPr>
        <p:spPr>
          <a:xfrm>
            <a:off x="1711856"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05" name="Google Shape;605;p52"/>
          <p:cNvSpPr/>
          <p:nvPr/>
        </p:nvSpPr>
        <p:spPr>
          <a:xfrm>
            <a:off x="2234213"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6" name="Google Shape;606;p52"/>
          <p:cNvSpPr/>
          <p:nvPr/>
        </p:nvSpPr>
        <p:spPr>
          <a:xfrm>
            <a:off x="2234213"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7" name="Google Shape;607;p52"/>
          <p:cNvSpPr/>
          <p:nvPr/>
        </p:nvSpPr>
        <p:spPr>
          <a:xfrm>
            <a:off x="2234213"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8" name="Google Shape;608;p52"/>
          <p:cNvSpPr/>
          <p:nvPr/>
        </p:nvSpPr>
        <p:spPr>
          <a:xfrm>
            <a:off x="2234213"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9" name="Google Shape;609;p52"/>
          <p:cNvSpPr/>
          <p:nvPr/>
        </p:nvSpPr>
        <p:spPr>
          <a:xfrm>
            <a:off x="2234213"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0" name="Google Shape;610;p52"/>
          <p:cNvSpPr/>
          <p:nvPr/>
        </p:nvSpPr>
        <p:spPr>
          <a:xfrm>
            <a:off x="2234213"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1" name="Google Shape;611;p52"/>
          <p:cNvSpPr/>
          <p:nvPr/>
        </p:nvSpPr>
        <p:spPr>
          <a:xfrm>
            <a:off x="2234213"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2" name="Google Shape;612;p52"/>
          <p:cNvSpPr/>
          <p:nvPr/>
        </p:nvSpPr>
        <p:spPr>
          <a:xfrm>
            <a:off x="2234213"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3" name="Google Shape;613;p52"/>
          <p:cNvSpPr/>
          <p:nvPr/>
        </p:nvSpPr>
        <p:spPr>
          <a:xfrm>
            <a:off x="2234213"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4" name="Google Shape;614;p52"/>
          <p:cNvSpPr/>
          <p:nvPr/>
        </p:nvSpPr>
        <p:spPr>
          <a:xfrm>
            <a:off x="2234213"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15" name="Google Shape;615;p52"/>
          <p:cNvSpPr/>
          <p:nvPr/>
        </p:nvSpPr>
        <p:spPr>
          <a:xfrm>
            <a:off x="2756569"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6" name="Google Shape;616;p52"/>
          <p:cNvSpPr/>
          <p:nvPr/>
        </p:nvSpPr>
        <p:spPr>
          <a:xfrm>
            <a:off x="2756569"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7" name="Google Shape;617;p52"/>
          <p:cNvSpPr/>
          <p:nvPr/>
        </p:nvSpPr>
        <p:spPr>
          <a:xfrm>
            <a:off x="2756569"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8" name="Google Shape;618;p52"/>
          <p:cNvSpPr/>
          <p:nvPr/>
        </p:nvSpPr>
        <p:spPr>
          <a:xfrm>
            <a:off x="2756569"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9" name="Google Shape;619;p52"/>
          <p:cNvSpPr/>
          <p:nvPr/>
        </p:nvSpPr>
        <p:spPr>
          <a:xfrm>
            <a:off x="2756569"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0" name="Google Shape;620;p52"/>
          <p:cNvSpPr/>
          <p:nvPr/>
        </p:nvSpPr>
        <p:spPr>
          <a:xfrm>
            <a:off x="2756569"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1" name="Google Shape;621;p52"/>
          <p:cNvSpPr/>
          <p:nvPr/>
        </p:nvSpPr>
        <p:spPr>
          <a:xfrm>
            <a:off x="2756569"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2" name="Google Shape;622;p52"/>
          <p:cNvSpPr/>
          <p:nvPr/>
        </p:nvSpPr>
        <p:spPr>
          <a:xfrm>
            <a:off x="2756569"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3" name="Google Shape;623;p52"/>
          <p:cNvSpPr/>
          <p:nvPr/>
        </p:nvSpPr>
        <p:spPr>
          <a:xfrm>
            <a:off x="2756569"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4" name="Google Shape;624;p52"/>
          <p:cNvSpPr/>
          <p:nvPr/>
        </p:nvSpPr>
        <p:spPr>
          <a:xfrm>
            <a:off x="2756569"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25" name="Google Shape;625;p52"/>
          <p:cNvSpPr/>
          <p:nvPr/>
        </p:nvSpPr>
        <p:spPr>
          <a:xfrm>
            <a:off x="3278925"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6" name="Google Shape;626;p52"/>
          <p:cNvSpPr/>
          <p:nvPr/>
        </p:nvSpPr>
        <p:spPr>
          <a:xfrm>
            <a:off x="3278925"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7" name="Google Shape;627;p52"/>
          <p:cNvSpPr/>
          <p:nvPr/>
        </p:nvSpPr>
        <p:spPr>
          <a:xfrm>
            <a:off x="3278925"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8" name="Google Shape;628;p52"/>
          <p:cNvSpPr/>
          <p:nvPr/>
        </p:nvSpPr>
        <p:spPr>
          <a:xfrm>
            <a:off x="3278925"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9" name="Google Shape;629;p52"/>
          <p:cNvSpPr/>
          <p:nvPr/>
        </p:nvSpPr>
        <p:spPr>
          <a:xfrm>
            <a:off x="3278925"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0" name="Google Shape;630;p52"/>
          <p:cNvSpPr/>
          <p:nvPr/>
        </p:nvSpPr>
        <p:spPr>
          <a:xfrm>
            <a:off x="3278925"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1" name="Google Shape;631;p52"/>
          <p:cNvSpPr/>
          <p:nvPr/>
        </p:nvSpPr>
        <p:spPr>
          <a:xfrm>
            <a:off x="3278925"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2" name="Google Shape;632;p52"/>
          <p:cNvSpPr/>
          <p:nvPr/>
        </p:nvSpPr>
        <p:spPr>
          <a:xfrm>
            <a:off x="3278925"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3" name="Google Shape;633;p52"/>
          <p:cNvSpPr/>
          <p:nvPr/>
        </p:nvSpPr>
        <p:spPr>
          <a:xfrm>
            <a:off x="3278925"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4" name="Google Shape;634;p52"/>
          <p:cNvSpPr/>
          <p:nvPr/>
        </p:nvSpPr>
        <p:spPr>
          <a:xfrm>
            <a:off x="3278925"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35" name="Google Shape;635;p52"/>
          <p:cNvSpPr/>
          <p:nvPr/>
        </p:nvSpPr>
        <p:spPr>
          <a:xfrm>
            <a:off x="3801281"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6" name="Google Shape;636;p52"/>
          <p:cNvSpPr/>
          <p:nvPr/>
        </p:nvSpPr>
        <p:spPr>
          <a:xfrm>
            <a:off x="3801281"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7" name="Google Shape;637;p52"/>
          <p:cNvSpPr/>
          <p:nvPr/>
        </p:nvSpPr>
        <p:spPr>
          <a:xfrm>
            <a:off x="3801281"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8" name="Google Shape;638;p52"/>
          <p:cNvSpPr/>
          <p:nvPr/>
        </p:nvSpPr>
        <p:spPr>
          <a:xfrm>
            <a:off x="3801281"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9" name="Google Shape;639;p52"/>
          <p:cNvSpPr/>
          <p:nvPr/>
        </p:nvSpPr>
        <p:spPr>
          <a:xfrm>
            <a:off x="3801281"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0" name="Google Shape;640;p52"/>
          <p:cNvSpPr/>
          <p:nvPr/>
        </p:nvSpPr>
        <p:spPr>
          <a:xfrm>
            <a:off x="3801281"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1" name="Google Shape;641;p52"/>
          <p:cNvSpPr/>
          <p:nvPr/>
        </p:nvSpPr>
        <p:spPr>
          <a:xfrm>
            <a:off x="3801281"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2" name="Google Shape;642;p52"/>
          <p:cNvSpPr/>
          <p:nvPr/>
        </p:nvSpPr>
        <p:spPr>
          <a:xfrm>
            <a:off x="3801281"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3" name="Google Shape;643;p52"/>
          <p:cNvSpPr/>
          <p:nvPr/>
        </p:nvSpPr>
        <p:spPr>
          <a:xfrm>
            <a:off x="3801281"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4" name="Google Shape;644;p52"/>
          <p:cNvSpPr/>
          <p:nvPr/>
        </p:nvSpPr>
        <p:spPr>
          <a:xfrm>
            <a:off x="3801281"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45" name="Google Shape;645;p52"/>
          <p:cNvSpPr/>
          <p:nvPr/>
        </p:nvSpPr>
        <p:spPr>
          <a:xfrm>
            <a:off x="4323638"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6" name="Google Shape;646;p52"/>
          <p:cNvSpPr/>
          <p:nvPr/>
        </p:nvSpPr>
        <p:spPr>
          <a:xfrm>
            <a:off x="4323638"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7" name="Google Shape;647;p52"/>
          <p:cNvSpPr/>
          <p:nvPr/>
        </p:nvSpPr>
        <p:spPr>
          <a:xfrm>
            <a:off x="4323638"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8" name="Google Shape;648;p52"/>
          <p:cNvSpPr/>
          <p:nvPr/>
        </p:nvSpPr>
        <p:spPr>
          <a:xfrm>
            <a:off x="4323638"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9" name="Google Shape;649;p52"/>
          <p:cNvSpPr/>
          <p:nvPr/>
        </p:nvSpPr>
        <p:spPr>
          <a:xfrm>
            <a:off x="4323638"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0" name="Google Shape;650;p52"/>
          <p:cNvSpPr/>
          <p:nvPr/>
        </p:nvSpPr>
        <p:spPr>
          <a:xfrm>
            <a:off x="4323638"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1" name="Google Shape;651;p52"/>
          <p:cNvSpPr/>
          <p:nvPr/>
        </p:nvSpPr>
        <p:spPr>
          <a:xfrm>
            <a:off x="4323638"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2" name="Google Shape;652;p52"/>
          <p:cNvSpPr/>
          <p:nvPr/>
        </p:nvSpPr>
        <p:spPr>
          <a:xfrm>
            <a:off x="4323638"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3" name="Google Shape;653;p52"/>
          <p:cNvSpPr/>
          <p:nvPr/>
        </p:nvSpPr>
        <p:spPr>
          <a:xfrm>
            <a:off x="4323638"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4" name="Google Shape;654;p52"/>
          <p:cNvSpPr/>
          <p:nvPr/>
        </p:nvSpPr>
        <p:spPr>
          <a:xfrm>
            <a:off x="4323638"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55" name="Google Shape;655;p52"/>
          <p:cNvSpPr/>
          <p:nvPr/>
        </p:nvSpPr>
        <p:spPr>
          <a:xfrm>
            <a:off x="484599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6" name="Google Shape;656;p52"/>
          <p:cNvSpPr/>
          <p:nvPr/>
        </p:nvSpPr>
        <p:spPr>
          <a:xfrm>
            <a:off x="484599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7" name="Google Shape;657;p52"/>
          <p:cNvSpPr/>
          <p:nvPr/>
        </p:nvSpPr>
        <p:spPr>
          <a:xfrm>
            <a:off x="484599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8" name="Google Shape;658;p52"/>
          <p:cNvSpPr/>
          <p:nvPr/>
        </p:nvSpPr>
        <p:spPr>
          <a:xfrm>
            <a:off x="484599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9" name="Google Shape;659;p52"/>
          <p:cNvSpPr/>
          <p:nvPr/>
        </p:nvSpPr>
        <p:spPr>
          <a:xfrm>
            <a:off x="484599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0" name="Google Shape;660;p52"/>
          <p:cNvSpPr/>
          <p:nvPr/>
        </p:nvSpPr>
        <p:spPr>
          <a:xfrm>
            <a:off x="484599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1" name="Google Shape;661;p52"/>
          <p:cNvSpPr/>
          <p:nvPr/>
        </p:nvSpPr>
        <p:spPr>
          <a:xfrm>
            <a:off x="484599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2" name="Google Shape;662;p52"/>
          <p:cNvSpPr/>
          <p:nvPr/>
        </p:nvSpPr>
        <p:spPr>
          <a:xfrm>
            <a:off x="484599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3" name="Google Shape;663;p52"/>
          <p:cNvSpPr/>
          <p:nvPr/>
        </p:nvSpPr>
        <p:spPr>
          <a:xfrm>
            <a:off x="484599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4" name="Google Shape;664;p52"/>
          <p:cNvSpPr/>
          <p:nvPr/>
        </p:nvSpPr>
        <p:spPr>
          <a:xfrm>
            <a:off x="484599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65" name="Google Shape;665;p52"/>
          <p:cNvSpPr/>
          <p:nvPr/>
        </p:nvSpPr>
        <p:spPr>
          <a:xfrm>
            <a:off x="536835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6" name="Google Shape;666;p52"/>
          <p:cNvSpPr/>
          <p:nvPr/>
        </p:nvSpPr>
        <p:spPr>
          <a:xfrm>
            <a:off x="536835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7" name="Google Shape;667;p52"/>
          <p:cNvSpPr/>
          <p:nvPr/>
        </p:nvSpPr>
        <p:spPr>
          <a:xfrm>
            <a:off x="536835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8" name="Google Shape;668;p52"/>
          <p:cNvSpPr/>
          <p:nvPr/>
        </p:nvSpPr>
        <p:spPr>
          <a:xfrm>
            <a:off x="536835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9" name="Google Shape;669;p52"/>
          <p:cNvSpPr/>
          <p:nvPr/>
        </p:nvSpPr>
        <p:spPr>
          <a:xfrm>
            <a:off x="536835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0" name="Google Shape;670;p52"/>
          <p:cNvSpPr/>
          <p:nvPr/>
        </p:nvSpPr>
        <p:spPr>
          <a:xfrm>
            <a:off x="536835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1" name="Google Shape;671;p52"/>
          <p:cNvSpPr/>
          <p:nvPr/>
        </p:nvSpPr>
        <p:spPr>
          <a:xfrm>
            <a:off x="536835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2" name="Google Shape;672;p52"/>
          <p:cNvSpPr/>
          <p:nvPr/>
        </p:nvSpPr>
        <p:spPr>
          <a:xfrm>
            <a:off x="536835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3" name="Google Shape;673;p52"/>
          <p:cNvSpPr/>
          <p:nvPr/>
        </p:nvSpPr>
        <p:spPr>
          <a:xfrm>
            <a:off x="536835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4" name="Google Shape;674;p52"/>
          <p:cNvSpPr/>
          <p:nvPr/>
        </p:nvSpPr>
        <p:spPr>
          <a:xfrm>
            <a:off x="536835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675" name="Shape 675"/>
        <p:cNvGrpSpPr/>
        <p:nvPr/>
      </p:nvGrpSpPr>
      <p:grpSpPr>
        <a:xfrm>
          <a:off x="0" y="0"/>
          <a:ext cx="0" cy="0"/>
          <a:chOff x="0" y="0"/>
          <a:chExt cx="0" cy="0"/>
        </a:xfrm>
      </p:grpSpPr>
      <p:sp>
        <p:nvSpPr>
          <p:cNvPr id="676" name="Google Shape;676;p5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677" name="Google Shape;677;p53"/>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678" name="Google Shape;678;p5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79" name="Google Shape;679;p5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80" name="Google Shape;680;p5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81" name="Google Shape;681;p5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82" name="Google Shape;682;p53"/>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683" name="Google Shape;683;p53"/>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684" name="Google Shape;684;p53"/>
          <p:cNvCxnSpPr/>
          <p:nvPr/>
        </p:nvCxnSpPr>
        <p:spPr>
          <a:xfrm>
            <a:off x="3230700" y="2082713"/>
            <a:ext cx="0" cy="1726800"/>
          </a:xfrm>
          <a:prstGeom prst="straightConnector1">
            <a:avLst/>
          </a:prstGeom>
          <a:noFill/>
          <a:ln cap="flat" cmpd="sng" w="9525">
            <a:solidFill>
              <a:schemeClr val="dk2"/>
            </a:solidFill>
            <a:prstDash val="dot"/>
            <a:round/>
            <a:headEnd len="med" w="med" type="none"/>
            <a:tailEnd len="med" w="med" type="none"/>
          </a:ln>
        </p:spPr>
      </p:cxnSp>
      <p:cxnSp>
        <p:nvCxnSpPr>
          <p:cNvPr id="685" name="Google Shape;685;p53"/>
          <p:cNvCxnSpPr/>
          <p:nvPr/>
        </p:nvCxnSpPr>
        <p:spPr>
          <a:xfrm>
            <a:off x="5917913" y="2082713"/>
            <a:ext cx="0" cy="1726800"/>
          </a:xfrm>
          <a:prstGeom prst="straightConnector1">
            <a:avLst/>
          </a:prstGeom>
          <a:noFill/>
          <a:ln cap="flat" cmpd="sng" w="9525">
            <a:solidFill>
              <a:schemeClr val="dk2"/>
            </a:solidFill>
            <a:prstDash val="dot"/>
            <a:round/>
            <a:headEnd len="med" w="med" type="none"/>
            <a:tailEnd len="med" w="med" type="none"/>
          </a:ln>
        </p:spPr>
      </p:cxnSp>
      <p:sp>
        <p:nvSpPr>
          <p:cNvPr id="686" name="Google Shape;686;p53"/>
          <p:cNvSpPr txBox="1"/>
          <p:nvPr>
            <p:ph idx="4" type="subTitle"/>
          </p:nvPr>
        </p:nvSpPr>
        <p:spPr>
          <a:xfrm>
            <a:off x="855694"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687" name="Google Shape;687;p53"/>
          <p:cNvSpPr txBox="1"/>
          <p:nvPr>
            <p:ph idx="5" type="subTitle"/>
          </p:nvPr>
        </p:nvSpPr>
        <p:spPr>
          <a:xfrm>
            <a:off x="855694"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688" name="Google Shape;688;p53"/>
          <p:cNvSpPr txBox="1"/>
          <p:nvPr>
            <p:ph idx="6" type="subTitle"/>
          </p:nvPr>
        </p:nvSpPr>
        <p:spPr>
          <a:xfrm>
            <a:off x="3542906"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689" name="Google Shape;689;p53"/>
          <p:cNvSpPr txBox="1"/>
          <p:nvPr>
            <p:ph idx="7" type="subTitle"/>
          </p:nvPr>
        </p:nvSpPr>
        <p:spPr>
          <a:xfrm>
            <a:off x="6230119"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690" name="Google Shape;690;p53"/>
          <p:cNvSpPr txBox="1"/>
          <p:nvPr>
            <p:ph idx="8" type="subTitle"/>
          </p:nvPr>
        </p:nvSpPr>
        <p:spPr>
          <a:xfrm>
            <a:off x="3540600"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691" name="Google Shape;691;p53"/>
          <p:cNvSpPr txBox="1"/>
          <p:nvPr>
            <p:ph idx="9" type="subTitle"/>
          </p:nvPr>
        </p:nvSpPr>
        <p:spPr>
          <a:xfrm>
            <a:off x="6230119"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pic>
        <p:nvPicPr>
          <p:cNvPr id="692" name="Google Shape;692;p53"/>
          <p:cNvPicPr preferRelativeResize="0"/>
          <p:nvPr/>
        </p:nvPicPr>
        <p:blipFill>
          <a:blip r:embed="rId3">
            <a:alphaModFix/>
          </a:blip>
          <a:stretch>
            <a:fillRect/>
          </a:stretch>
        </p:blipFill>
        <p:spPr>
          <a:xfrm>
            <a:off x="783604" y="1662897"/>
            <a:ext cx="414914" cy="414900"/>
          </a:xfrm>
          <a:prstGeom prst="rect">
            <a:avLst/>
          </a:prstGeom>
          <a:noFill/>
          <a:ln>
            <a:noFill/>
          </a:ln>
        </p:spPr>
      </p:pic>
      <p:pic>
        <p:nvPicPr>
          <p:cNvPr id="693" name="Google Shape;693;p53"/>
          <p:cNvPicPr preferRelativeResize="0"/>
          <p:nvPr/>
        </p:nvPicPr>
        <p:blipFill>
          <a:blip r:embed="rId3">
            <a:alphaModFix/>
          </a:blip>
          <a:stretch>
            <a:fillRect/>
          </a:stretch>
        </p:blipFill>
        <p:spPr>
          <a:xfrm>
            <a:off x="3470819" y="1662897"/>
            <a:ext cx="414914" cy="414900"/>
          </a:xfrm>
          <a:prstGeom prst="rect">
            <a:avLst/>
          </a:prstGeom>
          <a:noFill/>
          <a:ln>
            <a:noFill/>
          </a:ln>
        </p:spPr>
      </p:pic>
      <p:pic>
        <p:nvPicPr>
          <p:cNvPr id="694" name="Google Shape;694;p53"/>
          <p:cNvPicPr preferRelativeResize="0"/>
          <p:nvPr/>
        </p:nvPicPr>
        <p:blipFill>
          <a:blip r:embed="rId3">
            <a:alphaModFix/>
          </a:blip>
          <a:stretch>
            <a:fillRect/>
          </a:stretch>
        </p:blipFill>
        <p:spPr>
          <a:xfrm>
            <a:off x="6158034" y="1662897"/>
            <a:ext cx="414914" cy="4149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695" name="Shape 695"/>
        <p:cNvGrpSpPr/>
        <p:nvPr/>
      </p:nvGrpSpPr>
      <p:grpSpPr>
        <a:xfrm>
          <a:off x="0" y="0"/>
          <a:ext cx="0" cy="0"/>
          <a:chOff x="0" y="0"/>
          <a:chExt cx="0" cy="0"/>
        </a:xfrm>
      </p:grpSpPr>
      <p:sp>
        <p:nvSpPr>
          <p:cNvPr id="696" name="Google Shape;696;p5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697" name="Google Shape;697;p54"/>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698" name="Google Shape;698;p5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99" name="Google Shape;699;p5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700" name="Google Shape;700;p5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01" name="Google Shape;701;p5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02" name="Google Shape;702;p54"/>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703" name="Google Shape;703;p54"/>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704" name="Google Shape;704;p54"/>
          <p:cNvCxnSpPr/>
          <p:nvPr/>
        </p:nvCxnSpPr>
        <p:spPr>
          <a:xfrm>
            <a:off x="4574182" y="2097150"/>
            <a:ext cx="0" cy="2192700"/>
          </a:xfrm>
          <a:prstGeom prst="straightConnector1">
            <a:avLst/>
          </a:prstGeom>
          <a:noFill/>
          <a:ln cap="flat" cmpd="sng" w="9525">
            <a:solidFill>
              <a:schemeClr val="dk2"/>
            </a:solidFill>
            <a:prstDash val="dot"/>
            <a:round/>
            <a:headEnd len="med" w="med" type="none"/>
            <a:tailEnd len="med" w="med" type="none"/>
          </a:ln>
        </p:spPr>
      </p:cxnSp>
      <p:sp>
        <p:nvSpPr>
          <p:cNvPr id="705" name="Google Shape;705;p54"/>
          <p:cNvSpPr txBox="1"/>
          <p:nvPr>
            <p:ph idx="4" type="subTitle"/>
          </p:nvPr>
        </p:nvSpPr>
        <p:spPr>
          <a:xfrm>
            <a:off x="100734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706" name="Google Shape;706;p54"/>
          <p:cNvSpPr txBox="1"/>
          <p:nvPr>
            <p:ph idx="5" type="subTitle"/>
          </p:nvPr>
        </p:nvSpPr>
        <p:spPr>
          <a:xfrm>
            <a:off x="100734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707" name="Google Shape;707;p54"/>
          <p:cNvSpPr txBox="1"/>
          <p:nvPr>
            <p:ph idx="6" type="subTitle"/>
          </p:nvPr>
        </p:nvSpPr>
        <p:spPr>
          <a:xfrm>
            <a:off x="489699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708" name="Google Shape;708;p54"/>
          <p:cNvSpPr txBox="1"/>
          <p:nvPr>
            <p:ph idx="7" type="subTitle"/>
          </p:nvPr>
        </p:nvSpPr>
        <p:spPr>
          <a:xfrm>
            <a:off x="489699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709" name="Google Shape;709;p54"/>
          <p:cNvPicPr preferRelativeResize="0"/>
          <p:nvPr/>
        </p:nvPicPr>
        <p:blipFill>
          <a:blip r:embed="rId3">
            <a:alphaModFix/>
          </a:blip>
          <a:stretch>
            <a:fillRect/>
          </a:stretch>
        </p:blipFill>
        <p:spPr>
          <a:xfrm>
            <a:off x="920311" y="1533667"/>
            <a:ext cx="548775" cy="548762"/>
          </a:xfrm>
          <a:prstGeom prst="rect">
            <a:avLst/>
          </a:prstGeom>
          <a:noFill/>
          <a:ln>
            <a:noFill/>
          </a:ln>
        </p:spPr>
      </p:pic>
      <p:pic>
        <p:nvPicPr>
          <p:cNvPr id="710" name="Google Shape;710;p54"/>
          <p:cNvPicPr preferRelativeResize="0"/>
          <p:nvPr/>
        </p:nvPicPr>
        <p:blipFill>
          <a:blip r:embed="rId3">
            <a:alphaModFix/>
          </a:blip>
          <a:stretch>
            <a:fillRect/>
          </a:stretch>
        </p:blipFill>
        <p:spPr>
          <a:xfrm>
            <a:off x="4809961" y="1533667"/>
            <a:ext cx="548775" cy="548762"/>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711" name="Shape 711"/>
        <p:cNvGrpSpPr/>
        <p:nvPr/>
      </p:nvGrpSpPr>
      <p:grpSpPr>
        <a:xfrm>
          <a:off x="0" y="0"/>
          <a:ext cx="0" cy="0"/>
          <a:chOff x="0" y="0"/>
          <a:chExt cx="0" cy="0"/>
        </a:xfrm>
      </p:grpSpPr>
      <p:sp>
        <p:nvSpPr>
          <p:cNvPr id="712" name="Google Shape;712;p5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713" name="Google Shape;713;p5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714" name="Google Shape;714;p5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715" name="Google Shape;715;p5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16" name="Google Shape;716;p5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17" name="Google Shape;717;p55"/>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718" name="Google Shape;718;p55"/>
          <p:cNvSpPr txBox="1"/>
          <p:nvPr>
            <p:ph type="title"/>
          </p:nvPr>
        </p:nvSpPr>
        <p:spPr>
          <a:xfrm>
            <a:off x="3349163" y="1091531"/>
            <a:ext cx="5043600" cy="2400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0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p:txBody>
      </p:sp>
      <p:sp>
        <p:nvSpPr>
          <p:cNvPr id="719" name="Google Shape;719;p55"/>
          <p:cNvSpPr txBox="1"/>
          <p:nvPr>
            <p:ph idx="3" type="subTitle"/>
          </p:nvPr>
        </p:nvSpPr>
        <p:spPr>
          <a:xfrm>
            <a:off x="3349200" y="3777544"/>
            <a:ext cx="3073200" cy="319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100"/>
            </a:lvl1pPr>
            <a:lvl2pPr lvl="1" rtl="0">
              <a:lnSpc>
                <a:spcPct val="114000"/>
              </a:lnSpc>
              <a:spcBef>
                <a:spcPts val="0"/>
              </a:spcBef>
              <a:spcAft>
                <a:spcPts val="0"/>
              </a:spcAft>
              <a:buNone/>
              <a:defRPr sz="1100"/>
            </a:lvl2pPr>
            <a:lvl3pPr lvl="2" rtl="0">
              <a:lnSpc>
                <a:spcPct val="114000"/>
              </a:lnSpc>
              <a:spcBef>
                <a:spcPts val="0"/>
              </a:spcBef>
              <a:spcAft>
                <a:spcPts val="0"/>
              </a:spcAft>
              <a:buNone/>
              <a:defRPr sz="1100"/>
            </a:lvl3pPr>
            <a:lvl4pPr lvl="3" rtl="0">
              <a:lnSpc>
                <a:spcPct val="114000"/>
              </a:lnSpc>
              <a:spcBef>
                <a:spcPts val="0"/>
              </a:spcBef>
              <a:spcAft>
                <a:spcPts val="0"/>
              </a:spcAft>
              <a:buNone/>
              <a:defRPr sz="1100"/>
            </a:lvl4pPr>
            <a:lvl5pPr lvl="4" rtl="0">
              <a:lnSpc>
                <a:spcPct val="114000"/>
              </a:lnSpc>
              <a:spcBef>
                <a:spcPts val="0"/>
              </a:spcBef>
              <a:spcAft>
                <a:spcPts val="0"/>
              </a:spcAft>
              <a:buNone/>
              <a:defRPr sz="1100"/>
            </a:lvl5pPr>
            <a:lvl6pPr lvl="5" rtl="0">
              <a:lnSpc>
                <a:spcPct val="114000"/>
              </a:lnSpc>
              <a:spcBef>
                <a:spcPts val="0"/>
              </a:spcBef>
              <a:spcAft>
                <a:spcPts val="0"/>
              </a:spcAft>
              <a:buNone/>
              <a:defRPr sz="1100"/>
            </a:lvl6pPr>
            <a:lvl7pPr lvl="6" rtl="0">
              <a:lnSpc>
                <a:spcPct val="114000"/>
              </a:lnSpc>
              <a:spcBef>
                <a:spcPts val="0"/>
              </a:spcBef>
              <a:spcAft>
                <a:spcPts val="0"/>
              </a:spcAft>
              <a:buNone/>
              <a:defRPr sz="1100"/>
            </a:lvl7pPr>
            <a:lvl8pPr lvl="7" rtl="0">
              <a:lnSpc>
                <a:spcPct val="114000"/>
              </a:lnSpc>
              <a:spcBef>
                <a:spcPts val="0"/>
              </a:spcBef>
              <a:spcAft>
                <a:spcPts val="0"/>
              </a:spcAft>
              <a:buNone/>
              <a:defRPr sz="1100"/>
            </a:lvl8pPr>
            <a:lvl9pPr lvl="8" rtl="0">
              <a:lnSpc>
                <a:spcPct val="114000"/>
              </a:lnSpc>
              <a:spcBef>
                <a:spcPts val="0"/>
              </a:spcBef>
              <a:spcAft>
                <a:spcPts val="0"/>
              </a:spcAft>
              <a:buNone/>
              <a:defRPr sz="1100"/>
            </a:lvl9pPr>
          </a:lstStyle>
          <a:p/>
        </p:txBody>
      </p:sp>
      <p:pic>
        <p:nvPicPr>
          <p:cNvPr id="720" name="Google Shape;720;p55"/>
          <p:cNvPicPr preferRelativeResize="0"/>
          <p:nvPr/>
        </p:nvPicPr>
        <p:blipFill>
          <a:blip r:embed="rId3">
            <a:alphaModFix/>
          </a:blip>
          <a:stretch>
            <a:fillRect/>
          </a:stretch>
        </p:blipFill>
        <p:spPr>
          <a:xfrm>
            <a:off x="2564587" y="973839"/>
            <a:ext cx="548775" cy="548762"/>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721" name="Shape 721"/>
        <p:cNvGrpSpPr/>
        <p:nvPr/>
      </p:nvGrpSpPr>
      <p:grpSpPr>
        <a:xfrm>
          <a:off x="0" y="0"/>
          <a:ext cx="0" cy="0"/>
          <a:chOff x="0" y="0"/>
          <a:chExt cx="0" cy="0"/>
        </a:xfrm>
      </p:grpSpPr>
      <p:sp>
        <p:nvSpPr>
          <p:cNvPr id="722" name="Google Shape;722;p5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723" name="Google Shape;723;p5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724" name="Google Shape;724;p5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725" name="Google Shape;725;p5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726" name="Google Shape;726;p5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27" name="Google Shape;727;p5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28" name="Google Shape;728;p5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729" name="Google Shape;729;p56"/>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730" name="Google Shape;730;p56"/>
          <p:cNvSpPr txBox="1"/>
          <p:nvPr>
            <p:ph idx="4" type="subTitle"/>
          </p:nvPr>
        </p:nvSpPr>
        <p:spPr>
          <a:xfrm>
            <a:off x="5141316"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731" name="Google Shape;731;p56"/>
          <p:cNvSpPr txBox="1"/>
          <p:nvPr>
            <p:ph idx="5" type="subTitle"/>
          </p:nvPr>
        </p:nvSpPr>
        <p:spPr>
          <a:xfrm>
            <a:off x="5141311"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732" name="Google Shape;732;p56"/>
          <p:cNvSpPr txBox="1"/>
          <p:nvPr>
            <p:ph idx="6" type="subTitle"/>
          </p:nvPr>
        </p:nvSpPr>
        <p:spPr>
          <a:xfrm>
            <a:off x="5141316"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733" name="Google Shape;733;p56"/>
          <p:cNvSpPr txBox="1"/>
          <p:nvPr>
            <p:ph idx="7" type="subTitle"/>
          </p:nvPr>
        </p:nvSpPr>
        <p:spPr>
          <a:xfrm>
            <a:off x="5141311"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734" name="Google Shape;734;p56"/>
          <p:cNvSpPr txBox="1"/>
          <p:nvPr>
            <p:ph idx="8" type="subTitle"/>
          </p:nvPr>
        </p:nvSpPr>
        <p:spPr>
          <a:xfrm>
            <a:off x="1563469"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735" name="Google Shape;735;p56"/>
          <p:cNvSpPr txBox="1"/>
          <p:nvPr>
            <p:ph idx="9" type="subTitle"/>
          </p:nvPr>
        </p:nvSpPr>
        <p:spPr>
          <a:xfrm>
            <a:off x="1563450"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736" name="Google Shape;736;p56"/>
          <p:cNvSpPr txBox="1"/>
          <p:nvPr>
            <p:ph idx="13" type="subTitle"/>
          </p:nvPr>
        </p:nvSpPr>
        <p:spPr>
          <a:xfrm>
            <a:off x="1563469"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737" name="Google Shape;737;p56"/>
          <p:cNvSpPr txBox="1"/>
          <p:nvPr>
            <p:ph idx="14" type="subTitle"/>
          </p:nvPr>
        </p:nvSpPr>
        <p:spPr>
          <a:xfrm>
            <a:off x="1563450"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738" name="Shape 738"/>
        <p:cNvGrpSpPr/>
        <p:nvPr/>
      </p:nvGrpSpPr>
      <p:grpSpPr>
        <a:xfrm>
          <a:off x="0" y="0"/>
          <a:ext cx="0" cy="0"/>
          <a:chOff x="0" y="0"/>
          <a:chExt cx="0" cy="0"/>
        </a:xfrm>
      </p:grpSpPr>
      <p:sp>
        <p:nvSpPr>
          <p:cNvPr id="739" name="Google Shape;739;p5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740" name="Google Shape;740;p5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741" name="Google Shape;741;p5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742" name="Google Shape;742;p5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743" name="Google Shape;743;p5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44" name="Google Shape;744;p5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45" name="Google Shape;745;p5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746" name="Google Shape;746;p57"/>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747" name="Google Shape;747;p57"/>
          <p:cNvCxnSpPr/>
          <p:nvPr/>
        </p:nvCxnSpPr>
        <p:spPr>
          <a:xfrm>
            <a:off x="2562438"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748" name="Google Shape;748;p57"/>
          <p:cNvCxnSpPr/>
          <p:nvPr/>
        </p:nvCxnSpPr>
        <p:spPr>
          <a:xfrm>
            <a:off x="4572075"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749" name="Google Shape;749;p57"/>
          <p:cNvCxnSpPr/>
          <p:nvPr/>
        </p:nvCxnSpPr>
        <p:spPr>
          <a:xfrm>
            <a:off x="6581713" y="2758500"/>
            <a:ext cx="0" cy="1145700"/>
          </a:xfrm>
          <a:prstGeom prst="straightConnector1">
            <a:avLst/>
          </a:prstGeom>
          <a:noFill/>
          <a:ln cap="flat" cmpd="sng" w="9525">
            <a:solidFill>
              <a:schemeClr val="dk2"/>
            </a:solidFill>
            <a:prstDash val="dot"/>
            <a:round/>
            <a:headEnd len="med" w="med" type="none"/>
            <a:tailEnd len="med" w="med" type="none"/>
          </a:ln>
        </p:spPr>
      </p:cxnSp>
      <p:sp>
        <p:nvSpPr>
          <p:cNvPr id="750" name="Google Shape;750;p57"/>
          <p:cNvSpPr txBox="1"/>
          <p:nvPr>
            <p:ph idx="4" type="subTitle"/>
          </p:nvPr>
        </p:nvSpPr>
        <p:spPr>
          <a:xfrm>
            <a:off x="663806"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751" name="Google Shape;751;p57"/>
          <p:cNvSpPr txBox="1"/>
          <p:nvPr>
            <p:ph idx="5" type="subTitle"/>
          </p:nvPr>
        </p:nvSpPr>
        <p:spPr>
          <a:xfrm>
            <a:off x="663788"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752" name="Google Shape;752;p57"/>
          <p:cNvSpPr txBox="1"/>
          <p:nvPr>
            <p:ph idx="6" type="subTitle"/>
          </p:nvPr>
        </p:nvSpPr>
        <p:spPr>
          <a:xfrm>
            <a:off x="6692719"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753" name="Google Shape;753;p57"/>
          <p:cNvSpPr txBox="1"/>
          <p:nvPr>
            <p:ph idx="7" type="subTitle"/>
          </p:nvPr>
        </p:nvSpPr>
        <p:spPr>
          <a:xfrm>
            <a:off x="6692700"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754" name="Google Shape;754;p57"/>
          <p:cNvSpPr txBox="1"/>
          <p:nvPr>
            <p:ph idx="8" type="subTitle"/>
          </p:nvPr>
        </p:nvSpPr>
        <p:spPr>
          <a:xfrm>
            <a:off x="4683081"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755" name="Google Shape;755;p57"/>
          <p:cNvSpPr txBox="1"/>
          <p:nvPr>
            <p:ph idx="9" type="subTitle"/>
          </p:nvPr>
        </p:nvSpPr>
        <p:spPr>
          <a:xfrm>
            <a:off x="4683063"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756" name="Google Shape;756;p57"/>
          <p:cNvSpPr txBox="1"/>
          <p:nvPr>
            <p:ph idx="13" type="subTitle"/>
          </p:nvPr>
        </p:nvSpPr>
        <p:spPr>
          <a:xfrm>
            <a:off x="2673444"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757" name="Google Shape;757;p57"/>
          <p:cNvSpPr txBox="1"/>
          <p:nvPr>
            <p:ph idx="14" type="subTitle"/>
          </p:nvPr>
        </p:nvSpPr>
        <p:spPr>
          <a:xfrm>
            <a:off x="2673425"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758" name="Shape 758"/>
        <p:cNvGrpSpPr/>
        <p:nvPr/>
      </p:nvGrpSpPr>
      <p:grpSpPr>
        <a:xfrm>
          <a:off x="0" y="0"/>
          <a:ext cx="0" cy="0"/>
          <a:chOff x="0" y="0"/>
          <a:chExt cx="0" cy="0"/>
        </a:xfrm>
      </p:grpSpPr>
      <p:sp>
        <p:nvSpPr>
          <p:cNvPr id="759" name="Google Shape;759;p58"/>
          <p:cNvSpPr txBox="1"/>
          <p:nvPr>
            <p:ph idx="1" type="subTitle"/>
          </p:nvPr>
        </p:nvSpPr>
        <p:spPr>
          <a:xfrm>
            <a:off x="663788" y="2519025"/>
            <a:ext cx="2469000" cy="14853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400"/>
              </a:spcBef>
              <a:spcAft>
                <a:spcPts val="0"/>
              </a:spcAft>
              <a:buNone/>
              <a:defRPr>
                <a:solidFill>
                  <a:schemeClr val="accent1"/>
                </a:solidFill>
              </a:defRPr>
            </a:lvl2pPr>
            <a:lvl3pPr lvl="2" rtl="0">
              <a:lnSpc>
                <a:spcPct val="150000"/>
              </a:lnSpc>
              <a:spcBef>
                <a:spcPts val="400"/>
              </a:spcBef>
              <a:spcAft>
                <a:spcPts val="0"/>
              </a:spcAft>
              <a:buNone/>
              <a:defRPr>
                <a:solidFill>
                  <a:schemeClr val="accent1"/>
                </a:solidFill>
              </a:defRPr>
            </a:lvl3pPr>
            <a:lvl4pPr lvl="3" rtl="0">
              <a:lnSpc>
                <a:spcPct val="150000"/>
              </a:lnSpc>
              <a:spcBef>
                <a:spcPts val="400"/>
              </a:spcBef>
              <a:spcAft>
                <a:spcPts val="0"/>
              </a:spcAft>
              <a:buNone/>
              <a:defRPr>
                <a:solidFill>
                  <a:schemeClr val="accent1"/>
                </a:solidFill>
              </a:defRPr>
            </a:lvl4pPr>
            <a:lvl5pPr lvl="4" rtl="0">
              <a:lnSpc>
                <a:spcPct val="150000"/>
              </a:lnSpc>
              <a:spcBef>
                <a:spcPts val="400"/>
              </a:spcBef>
              <a:spcAft>
                <a:spcPts val="0"/>
              </a:spcAft>
              <a:buNone/>
              <a:defRPr>
                <a:solidFill>
                  <a:schemeClr val="accent1"/>
                </a:solidFill>
              </a:defRPr>
            </a:lvl5pPr>
            <a:lvl6pPr lvl="5" rtl="0">
              <a:lnSpc>
                <a:spcPct val="150000"/>
              </a:lnSpc>
              <a:spcBef>
                <a:spcPts val="400"/>
              </a:spcBef>
              <a:spcAft>
                <a:spcPts val="0"/>
              </a:spcAft>
              <a:buNone/>
              <a:defRPr>
                <a:solidFill>
                  <a:schemeClr val="accent1"/>
                </a:solidFill>
              </a:defRPr>
            </a:lvl6pPr>
            <a:lvl7pPr lvl="6" rtl="0">
              <a:lnSpc>
                <a:spcPct val="150000"/>
              </a:lnSpc>
              <a:spcBef>
                <a:spcPts val="400"/>
              </a:spcBef>
              <a:spcAft>
                <a:spcPts val="0"/>
              </a:spcAft>
              <a:buNone/>
              <a:defRPr>
                <a:solidFill>
                  <a:schemeClr val="accent1"/>
                </a:solidFill>
              </a:defRPr>
            </a:lvl7pPr>
            <a:lvl8pPr lvl="7" rtl="0">
              <a:lnSpc>
                <a:spcPct val="150000"/>
              </a:lnSpc>
              <a:spcBef>
                <a:spcPts val="400"/>
              </a:spcBef>
              <a:spcAft>
                <a:spcPts val="0"/>
              </a:spcAft>
              <a:buNone/>
              <a:defRPr>
                <a:solidFill>
                  <a:schemeClr val="accent1"/>
                </a:solidFill>
              </a:defRPr>
            </a:lvl8pPr>
            <a:lvl9pPr lvl="8" rtl="0">
              <a:lnSpc>
                <a:spcPct val="150000"/>
              </a:lnSpc>
              <a:spcBef>
                <a:spcPts val="400"/>
              </a:spcBef>
              <a:spcAft>
                <a:spcPts val="400"/>
              </a:spcAft>
              <a:buNone/>
              <a:defRPr>
                <a:solidFill>
                  <a:schemeClr val="accent1"/>
                </a:solidFill>
              </a:defRPr>
            </a:lvl9pPr>
          </a:lstStyle>
          <a:p/>
        </p:txBody>
      </p:sp>
      <p:sp>
        <p:nvSpPr>
          <p:cNvPr id="760" name="Google Shape;760;p58"/>
          <p:cNvSpPr txBox="1"/>
          <p:nvPr>
            <p:ph type="title"/>
          </p:nvPr>
        </p:nvSpPr>
        <p:spPr>
          <a:xfrm>
            <a:off x="663788" y="930525"/>
            <a:ext cx="3086100" cy="1485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800"/>
            </a:lvl1pPr>
            <a:lvl2pPr lvl="1" rtl="0">
              <a:lnSpc>
                <a:spcPct val="140000"/>
              </a:lnSpc>
              <a:spcBef>
                <a:spcPts val="0"/>
              </a:spcBef>
              <a:spcAft>
                <a:spcPts val="0"/>
              </a:spcAft>
              <a:buNone/>
              <a:defRPr sz="1800"/>
            </a:lvl2pPr>
            <a:lvl3pPr lvl="2" rtl="0">
              <a:lnSpc>
                <a:spcPct val="140000"/>
              </a:lnSpc>
              <a:spcBef>
                <a:spcPts val="0"/>
              </a:spcBef>
              <a:spcAft>
                <a:spcPts val="0"/>
              </a:spcAft>
              <a:buNone/>
              <a:defRPr sz="1800"/>
            </a:lvl3pPr>
            <a:lvl4pPr lvl="3" rtl="0">
              <a:lnSpc>
                <a:spcPct val="140000"/>
              </a:lnSpc>
              <a:spcBef>
                <a:spcPts val="0"/>
              </a:spcBef>
              <a:spcAft>
                <a:spcPts val="0"/>
              </a:spcAft>
              <a:buNone/>
              <a:defRPr sz="1800"/>
            </a:lvl4pPr>
            <a:lvl5pPr lvl="4" rtl="0">
              <a:lnSpc>
                <a:spcPct val="140000"/>
              </a:lnSpc>
              <a:spcBef>
                <a:spcPts val="0"/>
              </a:spcBef>
              <a:spcAft>
                <a:spcPts val="0"/>
              </a:spcAft>
              <a:buNone/>
              <a:defRPr sz="1800"/>
            </a:lvl5pPr>
            <a:lvl6pPr lvl="5" rtl="0">
              <a:lnSpc>
                <a:spcPct val="140000"/>
              </a:lnSpc>
              <a:spcBef>
                <a:spcPts val="0"/>
              </a:spcBef>
              <a:spcAft>
                <a:spcPts val="0"/>
              </a:spcAft>
              <a:buNone/>
              <a:defRPr sz="1800"/>
            </a:lvl6pPr>
            <a:lvl7pPr lvl="6" rtl="0">
              <a:lnSpc>
                <a:spcPct val="140000"/>
              </a:lnSpc>
              <a:spcBef>
                <a:spcPts val="0"/>
              </a:spcBef>
              <a:spcAft>
                <a:spcPts val="0"/>
              </a:spcAft>
              <a:buNone/>
              <a:defRPr sz="1800"/>
            </a:lvl7pPr>
            <a:lvl8pPr lvl="7" rtl="0">
              <a:lnSpc>
                <a:spcPct val="140000"/>
              </a:lnSpc>
              <a:spcBef>
                <a:spcPts val="0"/>
              </a:spcBef>
              <a:spcAft>
                <a:spcPts val="0"/>
              </a:spcAft>
              <a:buNone/>
              <a:defRPr sz="1800"/>
            </a:lvl8pPr>
            <a:lvl9pPr lvl="8" rtl="0">
              <a:lnSpc>
                <a:spcPct val="140000"/>
              </a:lnSpc>
              <a:spcBef>
                <a:spcPts val="0"/>
              </a:spcBef>
              <a:spcAft>
                <a:spcPts val="0"/>
              </a:spcAft>
              <a:buNone/>
              <a:defRPr sz="1800"/>
            </a:lvl9pPr>
          </a:lstStyle>
          <a:p/>
        </p:txBody>
      </p:sp>
      <p:sp>
        <p:nvSpPr>
          <p:cNvPr id="761" name="Google Shape;761;p58"/>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762" name="Google Shape;762;p5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763" name="Google Shape;763;p5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764" name="Google Shape;764;p5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65" name="Google Shape;765;p5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66" name="Google Shape;766;p58"/>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767" name="Google Shape;767;p58"/>
          <p:cNvSpPr txBox="1"/>
          <p:nvPr>
            <p:ph idx="4" type="subTitle"/>
          </p:nvPr>
        </p:nvSpPr>
        <p:spPr>
          <a:xfrm>
            <a:off x="5143013" y="1233038"/>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768" name="Google Shape;768;p58"/>
          <p:cNvSpPr txBox="1"/>
          <p:nvPr>
            <p:ph idx="5" type="subTitle"/>
          </p:nvPr>
        </p:nvSpPr>
        <p:spPr>
          <a:xfrm>
            <a:off x="5143013" y="930525"/>
            <a:ext cx="3495600" cy="260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769" name="Google Shape;769;p58"/>
          <p:cNvSpPr txBox="1"/>
          <p:nvPr>
            <p:ph idx="6" type="subTitle"/>
          </p:nvPr>
        </p:nvSpPr>
        <p:spPr>
          <a:xfrm>
            <a:off x="5143013" y="2373094"/>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770" name="Google Shape;770;p58"/>
          <p:cNvSpPr txBox="1"/>
          <p:nvPr>
            <p:ph idx="7" type="subTitle"/>
          </p:nvPr>
        </p:nvSpPr>
        <p:spPr>
          <a:xfrm>
            <a:off x="5143013" y="2070581"/>
            <a:ext cx="3495600" cy="260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771" name="Google Shape;771;p58"/>
          <p:cNvSpPr txBox="1"/>
          <p:nvPr>
            <p:ph idx="8" type="subTitle"/>
          </p:nvPr>
        </p:nvSpPr>
        <p:spPr>
          <a:xfrm>
            <a:off x="5143013" y="3513150"/>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772" name="Google Shape;772;p58"/>
          <p:cNvSpPr txBox="1"/>
          <p:nvPr>
            <p:ph idx="9" type="subTitle"/>
          </p:nvPr>
        </p:nvSpPr>
        <p:spPr>
          <a:xfrm>
            <a:off x="5143013" y="3210638"/>
            <a:ext cx="3495600" cy="260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773" name="Shape 773"/>
        <p:cNvGrpSpPr/>
        <p:nvPr/>
      </p:nvGrpSpPr>
      <p:grpSpPr>
        <a:xfrm>
          <a:off x="0" y="0"/>
          <a:ext cx="0" cy="0"/>
          <a:chOff x="0" y="0"/>
          <a:chExt cx="0" cy="0"/>
        </a:xfrm>
      </p:grpSpPr>
      <p:sp>
        <p:nvSpPr>
          <p:cNvPr id="774" name="Google Shape;774;p5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775" name="Google Shape;775;p59"/>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776" name="Google Shape;776;p5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777" name="Google Shape;777;p5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778" name="Google Shape;778;p5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79" name="Google Shape;779;p5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80" name="Google Shape;780;p59"/>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781" name="Google Shape;781;p59"/>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782" name="Google Shape;782;p59"/>
          <p:cNvCxnSpPr/>
          <p:nvPr/>
        </p:nvCxnSpPr>
        <p:spPr>
          <a:xfrm>
            <a:off x="3229613" y="3172294"/>
            <a:ext cx="0" cy="1168200"/>
          </a:xfrm>
          <a:prstGeom prst="straightConnector1">
            <a:avLst/>
          </a:prstGeom>
          <a:noFill/>
          <a:ln cap="flat" cmpd="sng" w="9525">
            <a:solidFill>
              <a:schemeClr val="dk2"/>
            </a:solidFill>
            <a:prstDash val="dot"/>
            <a:round/>
            <a:headEnd len="med" w="med" type="none"/>
            <a:tailEnd len="med" w="med" type="none"/>
          </a:ln>
        </p:spPr>
      </p:cxnSp>
      <p:cxnSp>
        <p:nvCxnSpPr>
          <p:cNvPr id="783" name="Google Shape;783;p59"/>
          <p:cNvCxnSpPr/>
          <p:nvPr/>
        </p:nvCxnSpPr>
        <p:spPr>
          <a:xfrm>
            <a:off x="5914388" y="3172294"/>
            <a:ext cx="0" cy="1168200"/>
          </a:xfrm>
          <a:prstGeom prst="straightConnector1">
            <a:avLst/>
          </a:prstGeom>
          <a:noFill/>
          <a:ln cap="flat" cmpd="sng" w="9525">
            <a:solidFill>
              <a:schemeClr val="dk2"/>
            </a:solidFill>
            <a:prstDash val="dot"/>
            <a:round/>
            <a:headEnd len="med" w="med" type="none"/>
            <a:tailEnd len="med" w="med" type="none"/>
          </a:ln>
        </p:spPr>
      </p:cxnSp>
      <p:sp>
        <p:nvSpPr>
          <p:cNvPr id="784" name="Google Shape;784;p59"/>
          <p:cNvSpPr txBox="1"/>
          <p:nvPr>
            <p:ph idx="4" type="subTitle"/>
          </p:nvPr>
        </p:nvSpPr>
        <p:spPr>
          <a:xfrm>
            <a:off x="3351225"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785" name="Google Shape;785;p59"/>
          <p:cNvSpPr txBox="1"/>
          <p:nvPr>
            <p:ph idx="5" type="subTitle"/>
          </p:nvPr>
        </p:nvSpPr>
        <p:spPr>
          <a:xfrm>
            <a:off x="3351300"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786" name="Google Shape;786;p59"/>
          <p:cNvSpPr txBox="1"/>
          <p:nvPr>
            <p:ph idx="6" type="subTitle"/>
          </p:nvPr>
        </p:nvSpPr>
        <p:spPr>
          <a:xfrm>
            <a:off x="603600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787" name="Google Shape;787;p59"/>
          <p:cNvSpPr txBox="1"/>
          <p:nvPr>
            <p:ph idx="7" type="subTitle"/>
          </p:nvPr>
        </p:nvSpPr>
        <p:spPr>
          <a:xfrm>
            <a:off x="603607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788" name="Google Shape;788;p59"/>
          <p:cNvSpPr txBox="1"/>
          <p:nvPr>
            <p:ph idx="8" type="subTitle"/>
          </p:nvPr>
        </p:nvSpPr>
        <p:spPr>
          <a:xfrm>
            <a:off x="66645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789" name="Google Shape;789;p59"/>
          <p:cNvSpPr txBox="1"/>
          <p:nvPr>
            <p:ph idx="9" type="subTitle"/>
          </p:nvPr>
        </p:nvSpPr>
        <p:spPr>
          <a:xfrm>
            <a:off x="66652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790" name="Shape 790"/>
        <p:cNvGrpSpPr/>
        <p:nvPr/>
      </p:nvGrpSpPr>
      <p:grpSpPr>
        <a:xfrm>
          <a:off x="0" y="0"/>
          <a:ext cx="0" cy="0"/>
          <a:chOff x="0" y="0"/>
          <a:chExt cx="0" cy="0"/>
        </a:xfrm>
      </p:grpSpPr>
      <p:sp>
        <p:nvSpPr>
          <p:cNvPr id="791" name="Google Shape;791;p6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792" name="Google Shape;792;p60"/>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793" name="Google Shape;793;p6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794" name="Google Shape;794;p6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795" name="Google Shape;795;p6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96" name="Google Shape;796;p6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97" name="Google Shape;797;p60"/>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798" name="Google Shape;798;p60"/>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799" name="Google Shape;799;p60"/>
          <p:cNvSpPr txBox="1"/>
          <p:nvPr>
            <p:ph idx="4"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800" name="Shape 800"/>
        <p:cNvGrpSpPr/>
        <p:nvPr/>
      </p:nvGrpSpPr>
      <p:grpSpPr>
        <a:xfrm>
          <a:off x="0" y="0"/>
          <a:ext cx="0" cy="0"/>
          <a:chOff x="0" y="0"/>
          <a:chExt cx="0" cy="0"/>
        </a:xfrm>
      </p:grpSpPr>
      <p:sp>
        <p:nvSpPr>
          <p:cNvPr id="801" name="Google Shape;801;p6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802" name="Google Shape;802;p6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803" name="Google Shape;803;p6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04" name="Google Shape;804;p6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805" name="Google Shape;805;p6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06" name="Google Shape;806;p6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07" name="Google Shape;807;p61"/>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808" name="Google Shape;808;p61"/>
          <p:cNvSpPr txBox="1"/>
          <p:nvPr>
            <p:ph idx="3"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809" name="Google Shape;809;p61"/>
          <p:cNvSpPr txBox="1"/>
          <p:nvPr>
            <p:ph idx="4" type="subTitle"/>
          </p:nvPr>
        </p:nvSpPr>
        <p:spPr>
          <a:xfrm>
            <a:off x="1565888" y="1812319"/>
            <a:ext cx="6033600" cy="9780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400"/>
              </a:spcBef>
              <a:spcAft>
                <a:spcPts val="0"/>
              </a:spcAft>
              <a:buNone/>
              <a:defRPr>
                <a:solidFill>
                  <a:schemeClr val="accent1"/>
                </a:solidFill>
              </a:defRPr>
            </a:lvl2pPr>
            <a:lvl3pPr lvl="2" rtl="0">
              <a:spcBef>
                <a:spcPts val="400"/>
              </a:spcBef>
              <a:spcAft>
                <a:spcPts val="0"/>
              </a:spcAft>
              <a:buNone/>
              <a:defRPr>
                <a:solidFill>
                  <a:schemeClr val="accent1"/>
                </a:solidFill>
              </a:defRPr>
            </a:lvl3pPr>
            <a:lvl4pPr lvl="3" rtl="0">
              <a:spcBef>
                <a:spcPts val="400"/>
              </a:spcBef>
              <a:spcAft>
                <a:spcPts val="0"/>
              </a:spcAft>
              <a:buNone/>
              <a:defRPr>
                <a:solidFill>
                  <a:schemeClr val="accent1"/>
                </a:solidFill>
              </a:defRPr>
            </a:lvl4pPr>
            <a:lvl5pPr lvl="4" rtl="0">
              <a:spcBef>
                <a:spcPts val="400"/>
              </a:spcBef>
              <a:spcAft>
                <a:spcPts val="0"/>
              </a:spcAft>
              <a:buNone/>
              <a:defRPr>
                <a:solidFill>
                  <a:schemeClr val="accent1"/>
                </a:solidFill>
              </a:defRPr>
            </a:lvl5pPr>
            <a:lvl6pPr lvl="5" rtl="0">
              <a:spcBef>
                <a:spcPts val="400"/>
              </a:spcBef>
              <a:spcAft>
                <a:spcPts val="0"/>
              </a:spcAft>
              <a:buNone/>
              <a:defRPr>
                <a:solidFill>
                  <a:schemeClr val="accent1"/>
                </a:solidFill>
              </a:defRPr>
            </a:lvl6pPr>
            <a:lvl7pPr lvl="6" rtl="0">
              <a:spcBef>
                <a:spcPts val="400"/>
              </a:spcBef>
              <a:spcAft>
                <a:spcPts val="0"/>
              </a:spcAft>
              <a:buNone/>
              <a:defRPr>
                <a:solidFill>
                  <a:schemeClr val="accent1"/>
                </a:solidFill>
              </a:defRPr>
            </a:lvl7pPr>
            <a:lvl8pPr lvl="7" rtl="0">
              <a:spcBef>
                <a:spcPts val="400"/>
              </a:spcBef>
              <a:spcAft>
                <a:spcPts val="0"/>
              </a:spcAft>
              <a:buNone/>
              <a:defRPr>
                <a:solidFill>
                  <a:schemeClr val="accent1"/>
                </a:solidFill>
              </a:defRPr>
            </a:lvl8pPr>
            <a:lvl9pPr lvl="8" rtl="0">
              <a:spcBef>
                <a:spcPts val="400"/>
              </a:spcBef>
              <a:spcAft>
                <a:spcPts val="400"/>
              </a:spcAft>
              <a:buNone/>
              <a:defRPr>
                <a:solidFill>
                  <a:schemeClr val="accen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graphics">
  <p:cSld name="CUSTOM_2">
    <p:spTree>
      <p:nvGrpSpPr>
        <p:cNvPr id="49" name="Shape 49"/>
        <p:cNvGrpSpPr/>
        <p:nvPr/>
      </p:nvGrpSpPr>
      <p:grpSpPr>
        <a:xfrm>
          <a:off x="0" y="0"/>
          <a:ext cx="0" cy="0"/>
          <a:chOff x="0" y="0"/>
          <a:chExt cx="0" cy="0"/>
        </a:xfrm>
      </p:grpSpPr>
      <p:sp>
        <p:nvSpPr>
          <p:cNvPr id="50" name="Google Shape;50;p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 name="Google Shape;51;p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7"/>
          <p:cNvSpPr txBox="1"/>
          <p:nvPr>
            <p:ph idx="1" type="subTitle"/>
          </p:nvPr>
        </p:nvSpPr>
        <p:spPr>
          <a:xfrm>
            <a:off x="826650" y="10059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3" name="Google Shape;53;p7"/>
          <p:cNvSpPr txBox="1"/>
          <p:nvPr>
            <p:ph idx="2" type="subTitle"/>
          </p:nvPr>
        </p:nvSpPr>
        <p:spPr>
          <a:xfrm>
            <a:off x="4968475"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vl1pPr>
            <a:lvl2pPr lvl="1" rtl="0" algn="ctr">
              <a:lnSpc>
                <a:spcPct val="100000"/>
              </a:lnSpc>
              <a:spcBef>
                <a:spcPts val="0"/>
              </a:spcBef>
              <a:spcAft>
                <a:spcPts val="0"/>
              </a:spcAft>
              <a:buNone/>
              <a:defRPr b="1" sz="1600"/>
            </a:lvl2pPr>
            <a:lvl3pPr lvl="2" rtl="0" algn="ctr">
              <a:lnSpc>
                <a:spcPct val="100000"/>
              </a:lnSpc>
              <a:spcBef>
                <a:spcPts val="0"/>
              </a:spcBef>
              <a:spcAft>
                <a:spcPts val="0"/>
              </a:spcAft>
              <a:buNone/>
              <a:defRPr b="1" sz="1600"/>
            </a:lvl3pPr>
            <a:lvl4pPr lvl="3" rtl="0" algn="ctr">
              <a:lnSpc>
                <a:spcPct val="100000"/>
              </a:lnSpc>
              <a:spcBef>
                <a:spcPts val="0"/>
              </a:spcBef>
              <a:spcAft>
                <a:spcPts val="0"/>
              </a:spcAft>
              <a:buNone/>
              <a:defRPr b="1" sz="1600"/>
            </a:lvl4pPr>
            <a:lvl5pPr lvl="4" rtl="0" algn="ctr">
              <a:lnSpc>
                <a:spcPct val="100000"/>
              </a:lnSpc>
              <a:spcBef>
                <a:spcPts val="0"/>
              </a:spcBef>
              <a:spcAft>
                <a:spcPts val="0"/>
              </a:spcAft>
              <a:buNone/>
              <a:defRPr b="1" sz="1600"/>
            </a:lvl5pPr>
            <a:lvl6pPr lvl="5" rtl="0" algn="ctr">
              <a:lnSpc>
                <a:spcPct val="100000"/>
              </a:lnSpc>
              <a:spcBef>
                <a:spcPts val="0"/>
              </a:spcBef>
              <a:spcAft>
                <a:spcPts val="0"/>
              </a:spcAft>
              <a:buNone/>
              <a:defRPr b="1" sz="1600"/>
            </a:lvl6pPr>
            <a:lvl7pPr lvl="6" rtl="0" algn="ctr">
              <a:lnSpc>
                <a:spcPct val="100000"/>
              </a:lnSpc>
              <a:spcBef>
                <a:spcPts val="0"/>
              </a:spcBef>
              <a:spcAft>
                <a:spcPts val="0"/>
              </a:spcAft>
              <a:buNone/>
              <a:defRPr b="1" sz="1600"/>
            </a:lvl7pPr>
            <a:lvl8pPr lvl="7" rtl="0" algn="ctr">
              <a:lnSpc>
                <a:spcPct val="100000"/>
              </a:lnSpc>
              <a:spcBef>
                <a:spcPts val="0"/>
              </a:spcBef>
              <a:spcAft>
                <a:spcPts val="0"/>
              </a:spcAft>
              <a:buNone/>
              <a:defRPr b="1" sz="1600"/>
            </a:lvl8pPr>
            <a:lvl9pPr lvl="8" rtl="0" algn="ctr">
              <a:lnSpc>
                <a:spcPct val="100000"/>
              </a:lnSpc>
              <a:spcBef>
                <a:spcPts val="0"/>
              </a:spcBef>
              <a:spcAft>
                <a:spcPts val="0"/>
              </a:spcAft>
              <a:buNone/>
              <a:defRPr b="1" sz="1600"/>
            </a:lvl9pPr>
          </a:lstStyle>
          <a:p/>
        </p:txBody>
      </p:sp>
      <p:sp>
        <p:nvSpPr>
          <p:cNvPr id="54" name="Google Shape;54;p7"/>
          <p:cNvSpPr txBox="1"/>
          <p:nvPr>
            <p:ph idx="3" type="body"/>
          </p:nvPr>
        </p:nvSpPr>
        <p:spPr>
          <a:xfrm>
            <a:off x="4968350" y="3138578"/>
            <a:ext cx="3348900" cy="1341300"/>
          </a:xfrm>
          <a:prstGeom prst="rect">
            <a:avLst/>
          </a:prstGeom>
        </p:spPr>
        <p:txBody>
          <a:bodyPr anchorCtr="0" anchor="t" bIns="91425" lIns="91425" spcFirstLastPara="1" rIns="91425" wrap="square" tIns="91425">
            <a:noAutofit/>
          </a:bodyPr>
          <a:lstStyle>
            <a:lvl1pPr indent="-292100" lvl="0" marL="457200" rtl="0" algn="ctr">
              <a:spcBef>
                <a:spcPts val="600"/>
              </a:spcBef>
              <a:spcAft>
                <a:spcPts val="0"/>
              </a:spcAft>
              <a:buSzPts val="1000"/>
              <a:buChar char="●"/>
              <a:defRPr sz="1400"/>
            </a:lvl1pPr>
            <a:lvl2pPr indent="-292100" lvl="1" marL="914400" rtl="0" algn="ctr">
              <a:spcBef>
                <a:spcPts val="480"/>
              </a:spcBef>
              <a:spcAft>
                <a:spcPts val="0"/>
              </a:spcAft>
              <a:buSzPts val="1000"/>
              <a:buChar char="○"/>
              <a:defRPr sz="1400"/>
            </a:lvl2pPr>
            <a:lvl3pPr indent="-292100" lvl="2" marL="1371600" rtl="0" algn="ctr">
              <a:spcBef>
                <a:spcPts val="480"/>
              </a:spcBef>
              <a:spcAft>
                <a:spcPts val="0"/>
              </a:spcAft>
              <a:buSzPts val="1000"/>
              <a:buChar char="■"/>
              <a:defRPr sz="1400"/>
            </a:lvl3pPr>
            <a:lvl4pPr indent="-292100" lvl="3" marL="1828800" rtl="0" algn="ctr">
              <a:spcBef>
                <a:spcPts val="360"/>
              </a:spcBef>
              <a:spcAft>
                <a:spcPts val="0"/>
              </a:spcAft>
              <a:buSzPts val="1000"/>
              <a:buChar char="●"/>
              <a:defRPr sz="1400"/>
            </a:lvl4pPr>
            <a:lvl5pPr indent="-292100" lvl="4" marL="2286000" rtl="0" algn="ctr">
              <a:spcBef>
                <a:spcPts val="360"/>
              </a:spcBef>
              <a:spcAft>
                <a:spcPts val="0"/>
              </a:spcAft>
              <a:buSzPts val="1000"/>
              <a:buChar char="○"/>
              <a:defRPr sz="1400"/>
            </a:lvl5pPr>
            <a:lvl6pPr indent="-292100" lvl="5" marL="2743200" rtl="0" algn="ctr">
              <a:spcBef>
                <a:spcPts val="360"/>
              </a:spcBef>
              <a:spcAft>
                <a:spcPts val="0"/>
              </a:spcAft>
              <a:buSzPts val="1000"/>
              <a:buChar char="■"/>
              <a:defRPr sz="1400"/>
            </a:lvl6pPr>
            <a:lvl7pPr indent="-292100" lvl="6" marL="3200400" rtl="0" algn="ctr">
              <a:spcBef>
                <a:spcPts val="360"/>
              </a:spcBef>
              <a:spcAft>
                <a:spcPts val="0"/>
              </a:spcAft>
              <a:buSzPts val="1000"/>
              <a:buChar char="●"/>
              <a:defRPr sz="1400"/>
            </a:lvl7pPr>
            <a:lvl8pPr indent="-292100" lvl="7" marL="3657600" rtl="0" algn="ctr">
              <a:spcBef>
                <a:spcPts val="360"/>
              </a:spcBef>
              <a:spcAft>
                <a:spcPts val="0"/>
              </a:spcAft>
              <a:buSzPts val="1000"/>
              <a:buChar char="○"/>
              <a:defRPr sz="1400"/>
            </a:lvl8pPr>
            <a:lvl9pPr indent="-292100" lvl="8" marL="4114800" rtl="0" algn="ctr">
              <a:spcBef>
                <a:spcPts val="360"/>
              </a:spcBef>
              <a:spcAft>
                <a:spcPts val="0"/>
              </a:spcAft>
              <a:buSzPts val="1000"/>
              <a:buChar char="■"/>
              <a:defRPr sz="1400"/>
            </a:lvl9pPr>
          </a:lstStyle>
          <a:p/>
        </p:txBody>
      </p:sp>
      <p:sp>
        <p:nvSpPr>
          <p:cNvPr id="55" name="Google Shape;55;p7"/>
          <p:cNvSpPr txBox="1"/>
          <p:nvPr>
            <p:ph idx="4" type="subTitle"/>
          </p:nvPr>
        </p:nvSpPr>
        <p:spPr>
          <a:xfrm>
            <a:off x="826650"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vl1pPr>
            <a:lvl2pPr lvl="1" rtl="0" algn="ctr">
              <a:lnSpc>
                <a:spcPct val="100000"/>
              </a:lnSpc>
              <a:spcBef>
                <a:spcPts val="0"/>
              </a:spcBef>
              <a:spcAft>
                <a:spcPts val="0"/>
              </a:spcAft>
              <a:buNone/>
              <a:defRPr b="1" sz="1600"/>
            </a:lvl2pPr>
            <a:lvl3pPr lvl="2" rtl="0" algn="ctr">
              <a:lnSpc>
                <a:spcPct val="100000"/>
              </a:lnSpc>
              <a:spcBef>
                <a:spcPts val="0"/>
              </a:spcBef>
              <a:spcAft>
                <a:spcPts val="0"/>
              </a:spcAft>
              <a:buNone/>
              <a:defRPr b="1" sz="1600"/>
            </a:lvl3pPr>
            <a:lvl4pPr lvl="3" rtl="0" algn="ctr">
              <a:lnSpc>
                <a:spcPct val="100000"/>
              </a:lnSpc>
              <a:spcBef>
                <a:spcPts val="0"/>
              </a:spcBef>
              <a:spcAft>
                <a:spcPts val="0"/>
              </a:spcAft>
              <a:buNone/>
              <a:defRPr b="1" sz="1600"/>
            </a:lvl4pPr>
            <a:lvl5pPr lvl="4" rtl="0" algn="ctr">
              <a:lnSpc>
                <a:spcPct val="100000"/>
              </a:lnSpc>
              <a:spcBef>
                <a:spcPts val="0"/>
              </a:spcBef>
              <a:spcAft>
                <a:spcPts val="0"/>
              </a:spcAft>
              <a:buNone/>
              <a:defRPr b="1" sz="1600"/>
            </a:lvl5pPr>
            <a:lvl6pPr lvl="5" rtl="0" algn="ctr">
              <a:lnSpc>
                <a:spcPct val="100000"/>
              </a:lnSpc>
              <a:spcBef>
                <a:spcPts val="0"/>
              </a:spcBef>
              <a:spcAft>
                <a:spcPts val="0"/>
              </a:spcAft>
              <a:buNone/>
              <a:defRPr b="1" sz="1600"/>
            </a:lvl6pPr>
            <a:lvl7pPr lvl="6" rtl="0" algn="ctr">
              <a:lnSpc>
                <a:spcPct val="100000"/>
              </a:lnSpc>
              <a:spcBef>
                <a:spcPts val="0"/>
              </a:spcBef>
              <a:spcAft>
                <a:spcPts val="0"/>
              </a:spcAft>
              <a:buNone/>
              <a:defRPr b="1" sz="1600"/>
            </a:lvl7pPr>
            <a:lvl8pPr lvl="7" rtl="0" algn="ctr">
              <a:lnSpc>
                <a:spcPct val="100000"/>
              </a:lnSpc>
              <a:spcBef>
                <a:spcPts val="0"/>
              </a:spcBef>
              <a:spcAft>
                <a:spcPts val="0"/>
              </a:spcAft>
              <a:buNone/>
              <a:defRPr b="1" sz="1600"/>
            </a:lvl8pPr>
            <a:lvl9pPr lvl="8" rtl="0" algn="ctr">
              <a:lnSpc>
                <a:spcPct val="100000"/>
              </a:lnSpc>
              <a:spcBef>
                <a:spcPts val="0"/>
              </a:spcBef>
              <a:spcAft>
                <a:spcPts val="0"/>
              </a:spcAft>
              <a:buNone/>
              <a:defRPr b="1" sz="1600"/>
            </a:lvl9pPr>
          </a:lstStyle>
          <a:p/>
        </p:txBody>
      </p:sp>
      <p:sp>
        <p:nvSpPr>
          <p:cNvPr id="56" name="Google Shape;56;p7"/>
          <p:cNvSpPr txBox="1"/>
          <p:nvPr>
            <p:ph idx="5" type="body"/>
          </p:nvPr>
        </p:nvSpPr>
        <p:spPr>
          <a:xfrm>
            <a:off x="826525" y="3138578"/>
            <a:ext cx="3348900" cy="1341300"/>
          </a:xfrm>
          <a:prstGeom prst="rect">
            <a:avLst/>
          </a:prstGeom>
        </p:spPr>
        <p:txBody>
          <a:bodyPr anchorCtr="0" anchor="t" bIns="91425" lIns="91425" spcFirstLastPara="1" rIns="91425" wrap="square" tIns="91425">
            <a:noAutofit/>
          </a:bodyPr>
          <a:lstStyle>
            <a:lvl1pPr indent="-292100" lvl="0" marL="457200" rtl="0" algn="ctr">
              <a:spcBef>
                <a:spcPts val="600"/>
              </a:spcBef>
              <a:spcAft>
                <a:spcPts val="0"/>
              </a:spcAft>
              <a:buSzPts val="1000"/>
              <a:buChar char="●"/>
              <a:defRPr sz="1400"/>
            </a:lvl1pPr>
            <a:lvl2pPr indent="-292100" lvl="1" marL="914400" rtl="0" algn="ctr">
              <a:spcBef>
                <a:spcPts val="480"/>
              </a:spcBef>
              <a:spcAft>
                <a:spcPts val="0"/>
              </a:spcAft>
              <a:buSzPts val="1000"/>
              <a:buChar char="○"/>
              <a:defRPr sz="1400"/>
            </a:lvl2pPr>
            <a:lvl3pPr indent="-292100" lvl="2" marL="1371600" rtl="0" algn="ctr">
              <a:spcBef>
                <a:spcPts val="480"/>
              </a:spcBef>
              <a:spcAft>
                <a:spcPts val="0"/>
              </a:spcAft>
              <a:buSzPts val="1000"/>
              <a:buChar char="■"/>
              <a:defRPr sz="1400"/>
            </a:lvl3pPr>
            <a:lvl4pPr indent="-292100" lvl="3" marL="1828800" rtl="0" algn="ctr">
              <a:spcBef>
                <a:spcPts val="360"/>
              </a:spcBef>
              <a:spcAft>
                <a:spcPts val="0"/>
              </a:spcAft>
              <a:buSzPts val="1000"/>
              <a:buChar char="●"/>
              <a:defRPr sz="1400"/>
            </a:lvl4pPr>
            <a:lvl5pPr indent="-292100" lvl="4" marL="2286000" rtl="0" algn="ctr">
              <a:spcBef>
                <a:spcPts val="360"/>
              </a:spcBef>
              <a:spcAft>
                <a:spcPts val="0"/>
              </a:spcAft>
              <a:buSzPts val="1000"/>
              <a:buChar char="○"/>
              <a:defRPr sz="1400"/>
            </a:lvl5pPr>
            <a:lvl6pPr indent="-292100" lvl="5" marL="2743200" rtl="0" algn="ctr">
              <a:spcBef>
                <a:spcPts val="360"/>
              </a:spcBef>
              <a:spcAft>
                <a:spcPts val="0"/>
              </a:spcAft>
              <a:buSzPts val="1000"/>
              <a:buChar char="■"/>
              <a:defRPr sz="1400"/>
            </a:lvl6pPr>
            <a:lvl7pPr indent="-292100" lvl="6" marL="3200400" rtl="0" algn="ctr">
              <a:spcBef>
                <a:spcPts val="360"/>
              </a:spcBef>
              <a:spcAft>
                <a:spcPts val="0"/>
              </a:spcAft>
              <a:buSzPts val="1000"/>
              <a:buChar char="●"/>
              <a:defRPr sz="1400"/>
            </a:lvl7pPr>
            <a:lvl8pPr indent="-292100" lvl="7" marL="3657600" rtl="0" algn="ctr">
              <a:spcBef>
                <a:spcPts val="360"/>
              </a:spcBef>
              <a:spcAft>
                <a:spcPts val="0"/>
              </a:spcAft>
              <a:buSzPts val="1000"/>
              <a:buChar char="○"/>
              <a:defRPr sz="1400"/>
            </a:lvl8pPr>
            <a:lvl9pPr indent="-292100" lvl="8" marL="4114800" rtl="0" algn="ctr">
              <a:spcBef>
                <a:spcPts val="360"/>
              </a:spcBef>
              <a:spcAft>
                <a:spcPts val="0"/>
              </a:spcAft>
              <a:buSzPts val="1000"/>
              <a:buChar char="■"/>
              <a:defRPr sz="1400"/>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810" name="Shape 810"/>
        <p:cNvGrpSpPr/>
        <p:nvPr/>
      </p:nvGrpSpPr>
      <p:grpSpPr>
        <a:xfrm>
          <a:off x="0" y="0"/>
          <a:ext cx="0" cy="0"/>
          <a:chOff x="0" y="0"/>
          <a:chExt cx="0" cy="0"/>
        </a:xfrm>
      </p:grpSpPr>
      <p:sp>
        <p:nvSpPr>
          <p:cNvPr id="811" name="Google Shape;811;p62"/>
          <p:cNvSpPr txBox="1"/>
          <p:nvPr>
            <p:ph type="title"/>
          </p:nvPr>
        </p:nvSpPr>
        <p:spPr>
          <a:xfrm>
            <a:off x="2460281" y="1239806"/>
            <a:ext cx="5573100" cy="29487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0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0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0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0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0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0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0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0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000">
                <a:solidFill>
                  <a:schemeClr val="accent1"/>
                </a:solidFill>
                <a:latin typeface="Red Hat Text"/>
                <a:ea typeface="Red Hat Text"/>
                <a:cs typeface="Red Hat Text"/>
                <a:sym typeface="Red Hat Text"/>
              </a:defRPr>
            </a:lvl9pPr>
          </a:lstStyle>
          <a:p/>
        </p:txBody>
      </p:sp>
      <p:sp>
        <p:nvSpPr>
          <p:cNvPr id="812" name="Google Shape;812;p6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813" name="Google Shape;813;p6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14" name="Google Shape;814;p6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815" name="Google Shape;815;p6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16" name="Google Shape;816;p6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17" name="Google Shape;817;p62"/>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142C4D"/>
        </a:solidFill>
      </p:bgPr>
    </p:bg>
    <p:spTree>
      <p:nvGrpSpPr>
        <p:cNvPr id="818" name="Shape 818"/>
        <p:cNvGrpSpPr/>
        <p:nvPr/>
      </p:nvGrpSpPr>
      <p:grpSpPr>
        <a:xfrm>
          <a:off x="0" y="0"/>
          <a:ext cx="0" cy="0"/>
          <a:chOff x="0" y="0"/>
          <a:chExt cx="0" cy="0"/>
        </a:xfrm>
      </p:grpSpPr>
      <p:sp>
        <p:nvSpPr>
          <p:cNvPr id="819" name="Google Shape;819;p63"/>
          <p:cNvSpPr txBox="1"/>
          <p:nvPr>
            <p:ph type="title"/>
          </p:nvPr>
        </p:nvSpPr>
        <p:spPr>
          <a:xfrm>
            <a:off x="663788" y="653812"/>
            <a:ext cx="7816500" cy="991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300">
                <a:solidFill>
                  <a:schemeClr val="lt1"/>
                </a:solidFill>
              </a:defRPr>
            </a:lvl1pPr>
            <a:lvl2pPr lvl="1" rtl="0">
              <a:lnSpc>
                <a:spcPct val="115000"/>
              </a:lnSpc>
              <a:spcBef>
                <a:spcPts val="0"/>
              </a:spcBef>
              <a:spcAft>
                <a:spcPts val="0"/>
              </a:spcAft>
              <a:buNone/>
              <a:defRPr sz="2000">
                <a:solidFill>
                  <a:schemeClr val="lt1"/>
                </a:solidFill>
              </a:defRPr>
            </a:lvl2pPr>
            <a:lvl3pPr lvl="2" rtl="0">
              <a:lnSpc>
                <a:spcPct val="115000"/>
              </a:lnSpc>
              <a:spcBef>
                <a:spcPts val="0"/>
              </a:spcBef>
              <a:spcAft>
                <a:spcPts val="0"/>
              </a:spcAft>
              <a:buNone/>
              <a:defRPr sz="2000">
                <a:solidFill>
                  <a:schemeClr val="lt1"/>
                </a:solidFill>
              </a:defRPr>
            </a:lvl3pPr>
            <a:lvl4pPr lvl="3" rtl="0">
              <a:lnSpc>
                <a:spcPct val="115000"/>
              </a:lnSpc>
              <a:spcBef>
                <a:spcPts val="0"/>
              </a:spcBef>
              <a:spcAft>
                <a:spcPts val="0"/>
              </a:spcAft>
              <a:buNone/>
              <a:defRPr sz="2000">
                <a:solidFill>
                  <a:schemeClr val="lt1"/>
                </a:solidFill>
              </a:defRPr>
            </a:lvl4pPr>
            <a:lvl5pPr lvl="4" rtl="0">
              <a:lnSpc>
                <a:spcPct val="115000"/>
              </a:lnSpc>
              <a:spcBef>
                <a:spcPts val="0"/>
              </a:spcBef>
              <a:spcAft>
                <a:spcPts val="0"/>
              </a:spcAft>
              <a:buNone/>
              <a:defRPr sz="2000">
                <a:solidFill>
                  <a:schemeClr val="lt1"/>
                </a:solidFill>
              </a:defRPr>
            </a:lvl5pPr>
            <a:lvl6pPr lvl="5" rtl="0">
              <a:lnSpc>
                <a:spcPct val="115000"/>
              </a:lnSpc>
              <a:spcBef>
                <a:spcPts val="0"/>
              </a:spcBef>
              <a:spcAft>
                <a:spcPts val="0"/>
              </a:spcAft>
              <a:buNone/>
              <a:defRPr sz="2000">
                <a:solidFill>
                  <a:schemeClr val="lt1"/>
                </a:solidFill>
              </a:defRPr>
            </a:lvl6pPr>
            <a:lvl7pPr lvl="6" rtl="0">
              <a:lnSpc>
                <a:spcPct val="115000"/>
              </a:lnSpc>
              <a:spcBef>
                <a:spcPts val="0"/>
              </a:spcBef>
              <a:spcAft>
                <a:spcPts val="0"/>
              </a:spcAft>
              <a:buNone/>
              <a:defRPr sz="2000">
                <a:solidFill>
                  <a:schemeClr val="lt1"/>
                </a:solidFill>
              </a:defRPr>
            </a:lvl7pPr>
            <a:lvl8pPr lvl="7" rtl="0">
              <a:lnSpc>
                <a:spcPct val="115000"/>
              </a:lnSpc>
              <a:spcBef>
                <a:spcPts val="0"/>
              </a:spcBef>
              <a:spcAft>
                <a:spcPts val="0"/>
              </a:spcAft>
              <a:buNone/>
              <a:defRPr sz="2000">
                <a:solidFill>
                  <a:schemeClr val="lt1"/>
                </a:solidFill>
              </a:defRPr>
            </a:lvl8pPr>
            <a:lvl9pPr lvl="8" rtl="0">
              <a:lnSpc>
                <a:spcPct val="115000"/>
              </a:lnSpc>
              <a:spcBef>
                <a:spcPts val="0"/>
              </a:spcBef>
              <a:spcAft>
                <a:spcPts val="0"/>
              </a:spcAft>
              <a:buNone/>
              <a:defRPr sz="2000">
                <a:solidFill>
                  <a:schemeClr val="lt1"/>
                </a:solidFill>
              </a:defRPr>
            </a:lvl9pPr>
          </a:lstStyle>
          <a:p/>
        </p:txBody>
      </p:sp>
      <p:cxnSp>
        <p:nvCxnSpPr>
          <p:cNvPr id="820" name="Google Shape;820;p6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21" name="Google Shape;821;p6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cxnSp>
        <p:nvCxnSpPr>
          <p:cNvPr id="822" name="Google Shape;822;p6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823" name="Google Shape;823;p63"/>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824" name="Google Shape;824;p6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Red Hat Text Medium"/>
                <a:ea typeface="Red Hat Text Medium"/>
                <a:cs typeface="Red Hat Text Medium"/>
                <a:sym typeface="Red Hat Text Medium"/>
              </a:defRPr>
            </a:lvl1pPr>
            <a:lvl2pPr lvl="1" rtl="0" algn="ctr">
              <a:buNone/>
              <a:defRPr sz="600">
                <a:solidFill>
                  <a:schemeClr val="lt1"/>
                </a:solidFill>
                <a:latin typeface="Red Hat Text Medium"/>
                <a:ea typeface="Red Hat Text Medium"/>
                <a:cs typeface="Red Hat Text Medium"/>
                <a:sym typeface="Red Hat Text Medium"/>
              </a:defRPr>
            </a:lvl2pPr>
            <a:lvl3pPr lvl="2" rtl="0" algn="ctr">
              <a:buNone/>
              <a:defRPr sz="600">
                <a:solidFill>
                  <a:schemeClr val="lt1"/>
                </a:solidFill>
                <a:latin typeface="Red Hat Text Medium"/>
                <a:ea typeface="Red Hat Text Medium"/>
                <a:cs typeface="Red Hat Text Medium"/>
                <a:sym typeface="Red Hat Text Medium"/>
              </a:defRPr>
            </a:lvl3pPr>
            <a:lvl4pPr lvl="3" rtl="0" algn="ctr">
              <a:buNone/>
              <a:defRPr sz="600">
                <a:solidFill>
                  <a:schemeClr val="lt1"/>
                </a:solidFill>
                <a:latin typeface="Red Hat Text Medium"/>
                <a:ea typeface="Red Hat Text Medium"/>
                <a:cs typeface="Red Hat Text Medium"/>
                <a:sym typeface="Red Hat Text Medium"/>
              </a:defRPr>
            </a:lvl4pPr>
            <a:lvl5pPr lvl="4" rtl="0" algn="ctr">
              <a:buNone/>
              <a:defRPr sz="600">
                <a:solidFill>
                  <a:schemeClr val="lt1"/>
                </a:solidFill>
                <a:latin typeface="Red Hat Text Medium"/>
                <a:ea typeface="Red Hat Text Medium"/>
                <a:cs typeface="Red Hat Text Medium"/>
                <a:sym typeface="Red Hat Text Medium"/>
              </a:defRPr>
            </a:lvl5pPr>
            <a:lvl6pPr lvl="5" rtl="0" algn="ctr">
              <a:buNone/>
              <a:defRPr sz="600">
                <a:solidFill>
                  <a:schemeClr val="lt1"/>
                </a:solidFill>
                <a:latin typeface="Red Hat Text Medium"/>
                <a:ea typeface="Red Hat Text Medium"/>
                <a:cs typeface="Red Hat Text Medium"/>
                <a:sym typeface="Red Hat Text Medium"/>
              </a:defRPr>
            </a:lvl6pPr>
            <a:lvl7pPr lvl="6" rtl="0" algn="ctr">
              <a:buNone/>
              <a:defRPr sz="600">
                <a:solidFill>
                  <a:schemeClr val="lt1"/>
                </a:solidFill>
                <a:latin typeface="Red Hat Text Medium"/>
                <a:ea typeface="Red Hat Text Medium"/>
                <a:cs typeface="Red Hat Text Medium"/>
                <a:sym typeface="Red Hat Text Medium"/>
              </a:defRPr>
            </a:lvl7pPr>
            <a:lvl8pPr lvl="7" rtl="0" algn="ctr">
              <a:buNone/>
              <a:defRPr sz="600">
                <a:solidFill>
                  <a:schemeClr val="lt1"/>
                </a:solidFill>
                <a:latin typeface="Red Hat Text Medium"/>
                <a:ea typeface="Red Hat Text Medium"/>
                <a:cs typeface="Red Hat Text Medium"/>
                <a:sym typeface="Red Hat Text Medium"/>
              </a:defRPr>
            </a:lvl8pPr>
            <a:lvl9pPr lvl="8" rtl="0" algn="ctr">
              <a:buNone/>
              <a:defRPr sz="6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825" name="Google Shape;825;p63"/>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lt1"/>
                </a:solidFill>
              </a:defRPr>
            </a:lvl1pPr>
            <a:lvl2pPr lvl="1" rtl="0">
              <a:lnSpc>
                <a:spcPct val="115000"/>
              </a:lnSpc>
              <a:spcBef>
                <a:spcPts val="0"/>
              </a:spcBef>
              <a:spcAft>
                <a:spcPts val="0"/>
              </a:spcAft>
              <a:buNone/>
              <a:defRPr sz="600">
                <a:solidFill>
                  <a:schemeClr val="lt1"/>
                </a:solidFill>
              </a:defRPr>
            </a:lvl2pPr>
            <a:lvl3pPr lvl="2" rtl="0">
              <a:lnSpc>
                <a:spcPct val="115000"/>
              </a:lnSpc>
              <a:spcBef>
                <a:spcPts val="0"/>
              </a:spcBef>
              <a:spcAft>
                <a:spcPts val="0"/>
              </a:spcAft>
              <a:buNone/>
              <a:defRPr sz="600">
                <a:solidFill>
                  <a:schemeClr val="lt1"/>
                </a:solidFill>
              </a:defRPr>
            </a:lvl3pPr>
            <a:lvl4pPr lvl="3" rtl="0">
              <a:lnSpc>
                <a:spcPct val="115000"/>
              </a:lnSpc>
              <a:spcBef>
                <a:spcPts val="0"/>
              </a:spcBef>
              <a:spcAft>
                <a:spcPts val="0"/>
              </a:spcAft>
              <a:buNone/>
              <a:defRPr sz="600">
                <a:solidFill>
                  <a:schemeClr val="lt1"/>
                </a:solidFill>
              </a:defRPr>
            </a:lvl4pPr>
            <a:lvl5pPr lvl="4" rtl="0">
              <a:lnSpc>
                <a:spcPct val="115000"/>
              </a:lnSpc>
              <a:spcBef>
                <a:spcPts val="0"/>
              </a:spcBef>
              <a:spcAft>
                <a:spcPts val="0"/>
              </a:spcAft>
              <a:buNone/>
              <a:defRPr sz="600">
                <a:solidFill>
                  <a:schemeClr val="lt1"/>
                </a:solidFill>
              </a:defRPr>
            </a:lvl5pPr>
            <a:lvl6pPr lvl="5" rtl="0">
              <a:lnSpc>
                <a:spcPct val="115000"/>
              </a:lnSpc>
              <a:spcBef>
                <a:spcPts val="0"/>
              </a:spcBef>
              <a:spcAft>
                <a:spcPts val="0"/>
              </a:spcAft>
              <a:buNone/>
              <a:defRPr sz="600">
                <a:solidFill>
                  <a:schemeClr val="lt1"/>
                </a:solidFill>
              </a:defRPr>
            </a:lvl6pPr>
            <a:lvl7pPr lvl="6" rtl="0">
              <a:lnSpc>
                <a:spcPct val="115000"/>
              </a:lnSpc>
              <a:spcBef>
                <a:spcPts val="0"/>
              </a:spcBef>
              <a:spcAft>
                <a:spcPts val="0"/>
              </a:spcAft>
              <a:buNone/>
              <a:defRPr sz="600">
                <a:solidFill>
                  <a:schemeClr val="lt1"/>
                </a:solidFill>
              </a:defRPr>
            </a:lvl7pPr>
            <a:lvl8pPr lvl="7" rtl="0">
              <a:lnSpc>
                <a:spcPct val="115000"/>
              </a:lnSpc>
              <a:spcBef>
                <a:spcPts val="0"/>
              </a:spcBef>
              <a:spcAft>
                <a:spcPts val="0"/>
              </a:spcAft>
              <a:buNone/>
              <a:defRPr sz="600">
                <a:solidFill>
                  <a:schemeClr val="lt1"/>
                </a:solidFill>
              </a:defRPr>
            </a:lvl8pPr>
            <a:lvl9pPr lvl="8" rtl="0">
              <a:lnSpc>
                <a:spcPct val="115000"/>
              </a:lnSpc>
              <a:spcBef>
                <a:spcPts val="0"/>
              </a:spcBef>
              <a:spcAft>
                <a:spcPts val="0"/>
              </a:spcAft>
              <a:buNone/>
              <a:defRPr sz="600">
                <a:solidFill>
                  <a:schemeClr val="lt1"/>
                </a:solidFill>
              </a:defRPr>
            </a:lvl9pPr>
          </a:lstStyle>
          <a:p/>
        </p:txBody>
      </p:sp>
      <p:sp>
        <p:nvSpPr>
          <p:cNvPr id="826" name="Google Shape;826;p63"/>
          <p:cNvSpPr txBox="1"/>
          <p:nvPr>
            <p:ph idx="3" type="subTitle"/>
          </p:nvPr>
        </p:nvSpPr>
        <p:spPr>
          <a:xfrm>
            <a:off x="2459625"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p:txBody>
      </p:sp>
      <p:sp>
        <p:nvSpPr>
          <p:cNvPr id="827" name="Google Shape;827;p63"/>
          <p:cNvSpPr txBox="1"/>
          <p:nvPr>
            <p:ph idx="4" type="subTitle"/>
          </p:nvPr>
        </p:nvSpPr>
        <p:spPr>
          <a:xfrm>
            <a:off x="4245488"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p:txBody>
      </p:sp>
      <p:sp>
        <p:nvSpPr>
          <p:cNvPr id="828" name="Google Shape;828;p63"/>
          <p:cNvSpPr txBox="1"/>
          <p:nvPr>
            <p:ph idx="5" type="subTitle"/>
          </p:nvPr>
        </p:nvSpPr>
        <p:spPr>
          <a:xfrm>
            <a:off x="6031350"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829" name="Shape 829"/>
        <p:cNvGrpSpPr/>
        <p:nvPr/>
      </p:nvGrpSpPr>
      <p:grpSpPr>
        <a:xfrm>
          <a:off x="0" y="0"/>
          <a:ext cx="0" cy="0"/>
          <a:chOff x="0" y="0"/>
          <a:chExt cx="0" cy="0"/>
        </a:xfrm>
      </p:grpSpPr>
      <p:sp>
        <p:nvSpPr>
          <p:cNvPr id="830" name="Google Shape;830;p64"/>
          <p:cNvSpPr txBox="1"/>
          <p:nvPr>
            <p:ph type="title"/>
          </p:nvPr>
        </p:nvSpPr>
        <p:spPr>
          <a:xfrm>
            <a:off x="663788" y="653812"/>
            <a:ext cx="7816500" cy="991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3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p:txBody>
      </p:sp>
      <p:cxnSp>
        <p:nvCxnSpPr>
          <p:cNvPr id="831" name="Google Shape;831;p6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32" name="Google Shape;832;p6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833" name="Google Shape;833;p6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34" name="Google Shape;834;p6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35" name="Google Shape;835;p6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36" name="Google Shape;836;p64"/>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837" name="Google Shape;837;p64"/>
          <p:cNvSpPr txBox="1"/>
          <p:nvPr>
            <p:ph idx="3" type="subTitle"/>
          </p:nvPr>
        </p:nvSpPr>
        <p:spPr>
          <a:xfrm>
            <a:off x="2459625"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p:txBody>
      </p:sp>
      <p:sp>
        <p:nvSpPr>
          <p:cNvPr id="838" name="Google Shape;838;p64"/>
          <p:cNvSpPr txBox="1"/>
          <p:nvPr>
            <p:ph idx="4" type="subTitle"/>
          </p:nvPr>
        </p:nvSpPr>
        <p:spPr>
          <a:xfrm>
            <a:off x="4245488"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p:txBody>
      </p:sp>
      <p:sp>
        <p:nvSpPr>
          <p:cNvPr id="839" name="Google Shape;839;p64"/>
          <p:cNvSpPr txBox="1"/>
          <p:nvPr>
            <p:ph idx="5" type="subTitle"/>
          </p:nvPr>
        </p:nvSpPr>
        <p:spPr>
          <a:xfrm>
            <a:off x="6031350"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840" name="Shape 840"/>
        <p:cNvGrpSpPr/>
        <p:nvPr/>
      </p:nvGrpSpPr>
      <p:grpSpPr>
        <a:xfrm>
          <a:off x="0" y="0"/>
          <a:ext cx="0" cy="0"/>
          <a:chOff x="0" y="0"/>
          <a:chExt cx="0" cy="0"/>
        </a:xfrm>
      </p:grpSpPr>
      <p:sp>
        <p:nvSpPr>
          <p:cNvPr id="841" name="Google Shape;841;p6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2pPr>
            <a:lvl3pPr lvl="2"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3pPr>
            <a:lvl4pPr lvl="3"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4pPr>
            <a:lvl5pPr lvl="4"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5pPr>
            <a:lvl6pPr lvl="5"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6pPr>
            <a:lvl7pPr lvl="6"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7pPr>
            <a:lvl8pPr lvl="7"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8pPr>
            <a:lvl9pPr lvl="8"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9pPr>
          </a:lstStyle>
          <a:p/>
        </p:txBody>
      </p:sp>
      <p:cxnSp>
        <p:nvCxnSpPr>
          <p:cNvPr id="842" name="Google Shape;842;p6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43" name="Google Shape;843;p6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844" name="Google Shape;844;p6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45" name="Google Shape;845;p6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46" name="Google Shape;846;p6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47" name="Google Shape;847;p6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latin typeface="Red Hat Text"/>
                <a:ea typeface="Red Hat Text"/>
                <a:cs typeface="Red Hat Text"/>
                <a:sym typeface="Red Hat Text"/>
              </a:defRPr>
            </a:lvl1pPr>
            <a:lvl2pPr lvl="1" rtl="0">
              <a:lnSpc>
                <a:spcPct val="142000"/>
              </a:lnSpc>
              <a:spcBef>
                <a:spcPts val="0"/>
              </a:spcBef>
              <a:spcAft>
                <a:spcPts val="0"/>
              </a:spcAft>
              <a:buNone/>
              <a:defRPr sz="600">
                <a:solidFill>
                  <a:srgbClr val="4D4D4F"/>
                </a:solidFill>
                <a:latin typeface="Red Hat Text"/>
                <a:ea typeface="Red Hat Text"/>
                <a:cs typeface="Red Hat Text"/>
                <a:sym typeface="Red Hat Text"/>
              </a:defRPr>
            </a:lvl2pPr>
            <a:lvl3pPr lvl="2" rtl="0">
              <a:lnSpc>
                <a:spcPct val="142000"/>
              </a:lnSpc>
              <a:spcBef>
                <a:spcPts val="0"/>
              </a:spcBef>
              <a:spcAft>
                <a:spcPts val="0"/>
              </a:spcAft>
              <a:buNone/>
              <a:defRPr sz="600">
                <a:solidFill>
                  <a:srgbClr val="4D4D4F"/>
                </a:solidFill>
                <a:latin typeface="Red Hat Text"/>
                <a:ea typeface="Red Hat Text"/>
                <a:cs typeface="Red Hat Text"/>
                <a:sym typeface="Red Hat Text"/>
              </a:defRPr>
            </a:lvl3pPr>
            <a:lvl4pPr lvl="3" rtl="0">
              <a:lnSpc>
                <a:spcPct val="142000"/>
              </a:lnSpc>
              <a:spcBef>
                <a:spcPts val="0"/>
              </a:spcBef>
              <a:spcAft>
                <a:spcPts val="0"/>
              </a:spcAft>
              <a:buNone/>
              <a:defRPr sz="600">
                <a:solidFill>
                  <a:srgbClr val="4D4D4F"/>
                </a:solidFill>
                <a:latin typeface="Red Hat Text"/>
                <a:ea typeface="Red Hat Text"/>
                <a:cs typeface="Red Hat Text"/>
                <a:sym typeface="Red Hat Text"/>
              </a:defRPr>
            </a:lvl4pPr>
            <a:lvl5pPr lvl="4" rtl="0">
              <a:lnSpc>
                <a:spcPct val="142000"/>
              </a:lnSpc>
              <a:spcBef>
                <a:spcPts val="0"/>
              </a:spcBef>
              <a:spcAft>
                <a:spcPts val="0"/>
              </a:spcAft>
              <a:buNone/>
              <a:defRPr sz="600">
                <a:solidFill>
                  <a:srgbClr val="4D4D4F"/>
                </a:solidFill>
                <a:latin typeface="Red Hat Text"/>
                <a:ea typeface="Red Hat Text"/>
                <a:cs typeface="Red Hat Text"/>
                <a:sym typeface="Red Hat Text"/>
              </a:defRPr>
            </a:lvl5pPr>
            <a:lvl6pPr lvl="5" rtl="0">
              <a:lnSpc>
                <a:spcPct val="142000"/>
              </a:lnSpc>
              <a:spcBef>
                <a:spcPts val="0"/>
              </a:spcBef>
              <a:spcAft>
                <a:spcPts val="0"/>
              </a:spcAft>
              <a:buNone/>
              <a:defRPr sz="600">
                <a:solidFill>
                  <a:srgbClr val="4D4D4F"/>
                </a:solidFill>
                <a:latin typeface="Red Hat Text"/>
                <a:ea typeface="Red Hat Text"/>
                <a:cs typeface="Red Hat Text"/>
                <a:sym typeface="Red Hat Text"/>
              </a:defRPr>
            </a:lvl6pPr>
            <a:lvl7pPr lvl="6" rtl="0">
              <a:lnSpc>
                <a:spcPct val="142000"/>
              </a:lnSpc>
              <a:spcBef>
                <a:spcPts val="0"/>
              </a:spcBef>
              <a:spcAft>
                <a:spcPts val="0"/>
              </a:spcAft>
              <a:buNone/>
              <a:defRPr sz="600">
                <a:solidFill>
                  <a:srgbClr val="4D4D4F"/>
                </a:solidFill>
                <a:latin typeface="Red Hat Text"/>
                <a:ea typeface="Red Hat Text"/>
                <a:cs typeface="Red Hat Text"/>
                <a:sym typeface="Red Hat Text"/>
              </a:defRPr>
            </a:lvl7pPr>
            <a:lvl8pPr lvl="7" rtl="0">
              <a:lnSpc>
                <a:spcPct val="142000"/>
              </a:lnSpc>
              <a:spcBef>
                <a:spcPts val="0"/>
              </a:spcBef>
              <a:spcAft>
                <a:spcPts val="0"/>
              </a:spcAft>
              <a:buNone/>
              <a:defRPr sz="600">
                <a:solidFill>
                  <a:srgbClr val="4D4D4F"/>
                </a:solidFill>
                <a:latin typeface="Red Hat Text"/>
                <a:ea typeface="Red Hat Text"/>
                <a:cs typeface="Red Hat Text"/>
                <a:sym typeface="Red Hat Text"/>
              </a:defRPr>
            </a:lvl8pPr>
            <a:lvl9pPr lvl="8" rtl="0">
              <a:lnSpc>
                <a:spcPct val="142000"/>
              </a:lnSpc>
              <a:spcBef>
                <a:spcPts val="0"/>
              </a:spcBef>
              <a:spcAft>
                <a:spcPts val="0"/>
              </a:spcAft>
              <a:buNone/>
              <a:defRPr sz="600">
                <a:solidFill>
                  <a:srgbClr val="4D4D4F"/>
                </a:solidFill>
                <a:latin typeface="Red Hat Text"/>
                <a:ea typeface="Red Hat Text"/>
                <a:cs typeface="Red Hat Text"/>
                <a:sym typeface="Red Hat Text"/>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2">
    <p:bg>
      <p:bgPr>
        <a:solidFill>
          <a:srgbClr val="F3F3F3">
            <a:alpha val="14530"/>
          </a:srgbClr>
        </a:solidFill>
      </p:bgPr>
    </p:bg>
    <p:spTree>
      <p:nvGrpSpPr>
        <p:cNvPr id="848" name="Shape 848"/>
        <p:cNvGrpSpPr/>
        <p:nvPr/>
      </p:nvGrpSpPr>
      <p:grpSpPr>
        <a:xfrm>
          <a:off x="0" y="0"/>
          <a:ext cx="0" cy="0"/>
          <a:chOff x="0" y="0"/>
          <a:chExt cx="0" cy="0"/>
        </a:xfrm>
      </p:grpSpPr>
      <p:sp>
        <p:nvSpPr>
          <p:cNvPr id="849" name="Google Shape;849;p6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850" name="Google Shape;850;p6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51" name="Google Shape;851;p66"/>
          <p:cNvSpPr txBox="1"/>
          <p:nvPr>
            <p:ph idx="1" type="subTitle"/>
          </p:nvPr>
        </p:nvSpPr>
        <p:spPr>
          <a:xfrm rot="5400000">
            <a:off x="-580225" y="581400"/>
            <a:ext cx="1497300" cy="334800"/>
          </a:xfrm>
          <a:prstGeom prst="rect">
            <a:avLst/>
          </a:prstGeom>
        </p:spPr>
        <p:txBody>
          <a:bodyPr anchorCtr="0" anchor="ctr" bIns="68575" lIns="54850"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852" name="Google Shape;852;p6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53" name="Google Shape;853;p6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54" name="Google Shape;854;p6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855" name="Google Shape;855;p6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pic>
        <p:nvPicPr>
          <p:cNvPr id="856" name="Google Shape;856;p66"/>
          <p:cNvPicPr preferRelativeResize="0"/>
          <p:nvPr/>
        </p:nvPicPr>
        <p:blipFill rotWithShape="1">
          <a:blip r:embed="rId2">
            <a:alphaModFix amt="35000"/>
          </a:blip>
          <a:srcRect b="317" l="0" r="0" t="327"/>
          <a:stretch/>
        </p:blipFill>
        <p:spPr>
          <a:xfrm>
            <a:off x="8033447" y="4775825"/>
            <a:ext cx="731888" cy="171091"/>
          </a:xfrm>
          <a:prstGeom prst="rect">
            <a:avLst/>
          </a:prstGeom>
          <a:noFill/>
          <a:ln>
            <a:noFill/>
          </a:ln>
        </p:spPr>
      </p:pic>
      <p:pic>
        <p:nvPicPr>
          <p:cNvPr descr="Asset 49@3x.png" id="857" name="Google Shape;857;p66"/>
          <p:cNvPicPr preferRelativeResize="0"/>
          <p:nvPr/>
        </p:nvPicPr>
        <p:blipFill rotWithShape="1">
          <a:blip r:embed="rId3">
            <a:alphaModFix amt="35000"/>
          </a:blip>
          <a:srcRect b="-2569" l="-1268" r="-1022" t="-2296"/>
          <a:stretch/>
        </p:blipFill>
        <p:spPr>
          <a:xfrm>
            <a:off x="8048212" y="4326073"/>
            <a:ext cx="702372" cy="342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3">
    <p:spTree>
      <p:nvGrpSpPr>
        <p:cNvPr id="858" name="Shape 858"/>
        <p:cNvGrpSpPr/>
        <p:nvPr/>
      </p:nvGrpSpPr>
      <p:grpSpPr>
        <a:xfrm>
          <a:off x="0" y="0"/>
          <a:ext cx="0" cy="0"/>
          <a:chOff x="0" y="0"/>
          <a:chExt cx="0" cy="0"/>
        </a:xfrm>
      </p:grpSpPr>
      <p:sp>
        <p:nvSpPr>
          <p:cNvPr id="859" name="Google Shape;859;p67"/>
          <p:cNvSpPr txBox="1"/>
          <p:nvPr>
            <p:ph type="title"/>
          </p:nvPr>
        </p:nvSpPr>
        <p:spPr>
          <a:xfrm>
            <a:off x="1314450" y="8619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860" name="Google Shape;860;p67"/>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861" name="Google Shape;861;p67"/>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862" name="Google Shape;862;p67"/>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863" name="Google Shape;863;p6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64" name="Google Shape;864;p6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666666"/>
                </a:solidFill>
                <a:latin typeface="Overpass"/>
                <a:ea typeface="Overpass"/>
                <a:cs typeface="Overpass"/>
                <a:sym typeface="Overpass"/>
              </a:rPr>
              <a:t>CONFIDENTIAL </a:t>
            </a:r>
            <a:r>
              <a:rPr b="0" i="0" lang="en" sz="500" u="none" cap="none" strike="noStrike">
                <a:solidFill>
                  <a:srgbClr val="666666"/>
                </a:solidFill>
                <a:latin typeface="Overpass Light"/>
                <a:ea typeface="Overpass Light"/>
                <a:cs typeface="Overpass Light"/>
                <a:sym typeface="Overpass Light"/>
              </a:rPr>
              <a:t>Internal</a:t>
            </a:r>
            <a:endParaRPr b="0" i="0" sz="500" u="none" cap="none" strike="noStrike">
              <a:solidFill>
                <a:srgbClr val="666666"/>
              </a:solidFill>
              <a:latin typeface="Overpass Light"/>
              <a:ea typeface="Overpass Light"/>
              <a:cs typeface="Overpass Light"/>
              <a:sym typeface="Overpass Light"/>
            </a:endParaRPr>
          </a:p>
        </p:txBody>
      </p:sp>
      <p:pic>
        <p:nvPicPr>
          <p:cNvPr id="865" name="Google Shape;865;p6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66" name="Google Shape;866;p67"/>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24">
    <p:spTree>
      <p:nvGrpSpPr>
        <p:cNvPr id="867" name="Shape 867"/>
        <p:cNvGrpSpPr/>
        <p:nvPr/>
      </p:nvGrpSpPr>
      <p:grpSpPr>
        <a:xfrm>
          <a:off x="0" y="0"/>
          <a:ext cx="0" cy="0"/>
          <a:chOff x="0" y="0"/>
          <a:chExt cx="0" cy="0"/>
        </a:xfrm>
      </p:grpSpPr>
      <p:sp>
        <p:nvSpPr>
          <p:cNvPr id="868" name="Google Shape;868;p68"/>
          <p:cNvSpPr txBox="1"/>
          <p:nvPr>
            <p:ph type="title"/>
          </p:nvPr>
        </p:nvSpPr>
        <p:spPr>
          <a:xfrm>
            <a:off x="1314450" y="8619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869" name="Google Shape;869;p68"/>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870" name="Google Shape;870;p68"/>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871" name="Google Shape;871;p68"/>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872" name="Google Shape;872;p6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73" name="Google Shape;873;p6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666666"/>
                </a:solidFill>
                <a:latin typeface="Overpass"/>
                <a:ea typeface="Overpass"/>
                <a:cs typeface="Overpass"/>
                <a:sym typeface="Overpass"/>
              </a:rPr>
              <a:t>CONFIDENTIAL </a:t>
            </a:r>
            <a:r>
              <a:rPr b="0" i="0" lang="en" sz="500" u="none" cap="none" strike="noStrike">
                <a:solidFill>
                  <a:srgbClr val="666666"/>
                </a:solidFill>
                <a:latin typeface="Overpass Light"/>
                <a:ea typeface="Overpass Light"/>
                <a:cs typeface="Overpass Light"/>
                <a:sym typeface="Overpass Light"/>
              </a:rPr>
              <a:t>Internal</a:t>
            </a:r>
            <a:endParaRPr b="0" i="0" sz="500" u="none" cap="none" strike="noStrike">
              <a:solidFill>
                <a:srgbClr val="666666"/>
              </a:solidFill>
              <a:latin typeface="Overpass Light"/>
              <a:ea typeface="Overpass Light"/>
              <a:cs typeface="Overpass Light"/>
              <a:sym typeface="Overpass Light"/>
            </a:endParaRPr>
          </a:p>
        </p:txBody>
      </p:sp>
      <p:pic>
        <p:nvPicPr>
          <p:cNvPr id="874" name="Google Shape;874;p6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75" name="Google Shape;875;p68"/>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25">
    <p:spTree>
      <p:nvGrpSpPr>
        <p:cNvPr id="876" name="Shape 876"/>
        <p:cNvGrpSpPr/>
        <p:nvPr/>
      </p:nvGrpSpPr>
      <p:grpSpPr>
        <a:xfrm>
          <a:off x="0" y="0"/>
          <a:ext cx="0" cy="0"/>
          <a:chOff x="0" y="0"/>
          <a:chExt cx="0" cy="0"/>
        </a:xfrm>
      </p:grpSpPr>
      <p:sp>
        <p:nvSpPr>
          <p:cNvPr id="877" name="Google Shape;877;p69"/>
          <p:cNvSpPr txBox="1"/>
          <p:nvPr>
            <p:ph type="title"/>
          </p:nvPr>
        </p:nvSpPr>
        <p:spPr>
          <a:xfrm>
            <a:off x="1314450" y="8619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878" name="Google Shape;878;p69"/>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879" name="Google Shape;879;p69"/>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880" name="Google Shape;880;p69"/>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881" name="Google Shape;881;p6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82" name="Google Shape;882;p6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666666"/>
                </a:solidFill>
                <a:latin typeface="Overpass"/>
                <a:ea typeface="Overpass"/>
                <a:cs typeface="Overpass"/>
                <a:sym typeface="Overpass"/>
              </a:rPr>
              <a:t>CONFIDENTIAL </a:t>
            </a:r>
            <a:r>
              <a:rPr b="0" i="0" lang="en" sz="500" u="none" cap="none" strike="noStrike">
                <a:solidFill>
                  <a:srgbClr val="666666"/>
                </a:solidFill>
                <a:latin typeface="Overpass Light"/>
                <a:ea typeface="Overpass Light"/>
                <a:cs typeface="Overpass Light"/>
                <a:sym typeface="Overpass Light"/>
              </a:rPr>
              <a:t>Internal</a:t>
            </a:r>
            <a:endParaRPr b="0" i="0" sz="500" u="none" cap="none" strike="noStrike">
              <a:solidFill>
                <a:srgbClr val="666666"/>
              </a:solidFill>
              <a:latin typeface="Overpass Light"/>
              <a:ea typeface="Overpass Light"/>
              <a:cs typeface="Overpass Light"/>
              <a:sym typeface="Overpass Light"/>
            </a:endParaRPr>
          </a:p>
        </p:txBody>
      </p:sp>
      <p:pic>
        <p:nvPicPr>
          <p:cNvPr id="883" name="Google Shape;883;p6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84" name="Google Shape;884;p69"/>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_1">
    <p:spTree>
      <p:nvGrpSpPr>
        <p:cNvPr id="885" name="Shape 885"/>
        <p:cNvGrpSpPr/>
        <p:nvPr/>
      </p:nvGrpSpPr>
      <p:grpSpPr>
        <a:xfrm>
          <a:off x="0" y="0"/>
          <a:ext cx="0" cy="0"/>
          <a:chOff x="0" y="0"/>
          <a:chExt cx="0" cy="0"/>
        </a:xfrm>
      </p:grpSpPr>
      <p:sp>
        <p:nvSpPr>
          <p:cNvPr id="886" name="Google Shape;886;p70"/>
          <p:cNvSpPr txBox="1"/>
          <p:nvPr>
            <p:ph idx="12" type="sldNum"/>
          </p:nvPr>
        </p:nvSpPr>
        <p:spPr>
          <a:xfrm>
            <a:off x="103328" y="4733944"/>
            <a:ext cx="360600" cy="3936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887" name="Google Shape;887;p70"/>
          <p:cNvSpPr txBox="1"/>
          <p:nvPr>
            <p:ph idx="1" type="body"/>
          </p:nvPr>
        </p:nvSpPr>
        <p:spPr>
          <a:xfrm>
            <a:off x="826700" y="1625925"/>
            <a:ext cx="7490700" cy="2644800"/>
          </a:xfrm>
          <a:prstGeom prst="rect">
            <a:avLst/>
          </a:prstGeom>
          <a:noFill/>
          <a:ln>
            <a:noFill/>
          </a:ln>
        </p:spPr>
        <p:txBody>
          <a:bodyPr anchorCtr="0" anchor="t" bIns="0" lIns="0" spcFirstLastPara="1" rIns="0" wrap="square" tIns="0">
            <a:noAutofit/>
          </a:bodyPr>
          <a:lstStyle>
            <a:lvl1pPr indent="-292100" lvl="0" marL="457200" rtl="0" algn="l">
              <a:lnSpc>
                <a:spcPct val="115000"/>
              </a:lnSpc>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lgn="l">
              <a:lnSpc>
                <a:spcPct val="115000"/>
              </a:lnSpc>
              <a:spcBef>
                <a:spcPts val="1600"/>
              </a:spcBef>
              <a:spcAft>
                <a:spcPts val="0"/>
              </a:spcAft>
              <a:buSzPts val="1000"/>
              <a:buFont typeface="Proxima Nova"/>
              <a:buChar char="○"/>
              <a:defRPr>
                <a:latin typeface="Proxima Nova"/>
                <a:ea typeface="Proxima Nova"/>
                <a:cs typeface="Proxima Nova"/>
                <a:sym typeface="Proxima Nova"/>
              </a:defRPr>
            </a:lvl2pPr>
            <a:lvl3pPr indent="-292100" lvl="2" marL="1371600" rtl="0" algn="l">
              <a:lnSpc>
                <a:spcPct val="115000"/>
              </a:lnSpc>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lgn="l">
              <a:lnSpc>
                <a:spcPct val="115000"/>
              </a:lnSpc>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lgn="l">
              <a:lnSpc>
                <a:spcPct val="115000"/>
              </a:lnSpc>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lgn="l">
              <a:lnSpc>
                <a:spcPct val="115000"/>
              </a:lnSpc>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lgn="l">
              <a:lnSpc>
                <a:spcPct val="115000"/>
              </a:lnSpc>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lgn="l">
              <a:lnSpc>
                <a:spcPct val="115000"/>
              </a:lnSpc>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lgn="l">
              <a:lnSpc>
                <a:spcPct val="115000"/>
              </a:lnSpc>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888" name="Google Shape;888;p70"/>
          <p:cNvSpPr txBox="1"/>
          <p:nvPr>
            <p:ph type="title"/>
          </p:nvPr>
        </p:nvSpPr>
        <p:spPr>
          <a:xfrm>
            <a:off x="826650" y="0"/>
            <a:ext cx="7490700" cy="1063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2600"/>
              <a:buFont typeface="Proxima Nova"/>
              <a:buNone/>
              <a:defRPr b="0">
                <a:latin typeface="Proxima Nova"/>
                <a:ea typeface="Proxima Nova"/>
                <a:cs typeface="Proxima Nova"/>
                <a:sym typeface="Proxima Nova"/>
              </a:defRPr>
            </a:lvl1pPr>
            <a:lvl2pPr lvl="1"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889" name="Google Shape;889;p70"/>
          <p:cNvSpPr txBox="1"/>
          <p:nvPr>
            <p:ph idx="2" type="subTitle"/>
          </p:nvPr>
        </p:nvSpPr>
        <p:spPr>
          <a:xfrm>
            <a:off x="826650" y="929775"/>
            <a:ext cx="7490700" cy="656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600"/>
              <a:buNone/>
              <a:defRPr>
                <a:latin typeface="Proxima Nova"/>
                <a:ea typeface="Proxima Nova"/>
                <a:cs typeface="Proxima Nova"/>
                <a:sym typeface="Proxima Nova"/>
              </a:defRPr>
            </a:lvl1pPr>
            <a:lvl2pPr lvl="1" rtl="0" algn="l">
              <a:lnSpc>
                <a:spcPct val="100000"/>
              </a:lnSpc>
              <a:spcBef>
                <a:spcPts val="1600"/>
              </a:spcBef>
              <a:spcAft>
                <a:spcPts val="0"/>
              </a:spcAft>
              <a:buSzPts val="1200"/>
              <a:buNone/>
              <a:defRPr>
                <a:latin typeface="Proxima Nova"/>
                <a:ea typeface="Proxima Nova"/>
                <a:cs typeface="Proxima Nova"/>
                <a:sym typeface="Proxima Nova"/>
              </a:defRPr>
            </a:lvl2pPr>
            <a:lvl3pPr lvl="2" rtl="0" algn="l">
              <a:lnSpc>
                <a:spcPct val="100000"/>
              </a:lnSpc>
              <a:spcBef>
                <a:spcPts val="1600"/>
              </a:spcBef>
              <a:spcAft>
                <a:spcPts val="0"/>
              </a:spcAft>
              <a:buSzPts val="1200"/>
              <a:buNone/>
              <a:defRPr>
                <a:latin typeface="Proxima Nova"/>
                <a:ea typeface="Proxima Nova"/>
                <a:cs typeface="Proxima Nova"/>
                <a:sym typeface="Proxima Nova"/>
              </a:defRPr>
            </a:lvl3pPr>
            <a:lvl4pPr lvl="3" rtl="0" algn="l">
              <a:lnSpc>
                <a:spcPct val="100000"/>
              </a:lnSpc>
              <a:spcBef>
                <a:spcPts val="1600"/>
              </a:spcBef>
              <a:spcAft>
                <a:spcPts val="0"/>
              </a:spcAft>
              <a:buSzPts val="1200"/>
              <a:buNone/>
              <a:defRPr>
                <a:latin typeface="Proxima Nova"/>
                <a:ea typeface="Proxima Nova"/>
                <a:cs typeface="Proxima Nova"/>
                <a:sym typeface="Proxima Nova"/>
              </a:defRPr>
            </a:lvl4pPr>
            <a:lvl5pPr lvl="4" rtl="0" algn="l">
              <a:lnSpc>
                <a:spcPct val="100000"/>
              </a:lnSpc>
              <a:spcBef>
                <a:spcPts val="1600"/>
              </a:spcBef>
              <a:spcAft>
                <a:spcPts val="0"/>
              </a:spcAft>
              <a:buSzPts val="1200"/>
              <a:buNone/>
              <a:defRPr>
                <a:latin typeface="Proxima Nova"/>
                <a:ea typeface="Proxima Nova"/>
                <a:cs typeface="Proxima Nova"/>
                <a:sym typeface="Proxima Nova"/>
              </a:defRPr>
            </a:lvl5pPr>
            <a:lvl6pPr lvl="5" rtl="0" algn="l">
              <a:lnSpc>
                <a:spcPct val="100000"/>
              </a:lnSpc>
              <a:spcBef>
                <a:spcPts val="1600"/>
              </a:spcBef>
              <a:spcAft>
                <a:spcPts val="0"/>
              </a:spcAft>
              <a:buSzPts val="1200"/>
              <a:buNone/>
              <a:defRPr>
                <a:latin typeface="Proxima Nova"/>
                <a:ea typeface="Proxima Nova"/>
                <a:cs typeface="Proxima Nova"/>
                <a:sym typeface="Proxima Nova"/>
              </a:defRPr>
            </a:lvl6pPr>
            <a:lvl7pPr lvl="6" rtl="0" algn="l">
              <a:lnSpc>
                <a:spcPct val="100000"/>
              </a:lnSpc>
              <a:spcBef>
                <a:spcPts val="1600"/>
              </a:spcBef>
              <a:spcAft>
                <a:spcPts val="0"/>
              </a:spcAft>
              <a:buSzPts val="1200"/>
              <a:buNone/>
              <a:defRPr>
                <a:latin typeface="Proxima Nova"/>
                <a:ea typeface="Proxima Nova"/>
                <a:cs typeface="Proxima Nova"/>
                <a:sym typeface="Proxima Nova"/>
              </a:defRPr>
            </a:lvl7pPr>
            <a:lvl8pPr lvl="7" rtl="0" algn="l">
              <a:lnSpc>
                <a:spcPct val="100000"/>
              </a:lnSpc>
              <a:spcBef>
                <a:spcPts val="1600"/>
              </a:spcBef>
              <a:spcAft>
                <a:spcPts val="0"/>
              </a:spcAft>
              <a:buSzPts val="1200"/>
              <a:buNone/>
              <a:defRPr>
                <a:latin typeface="Proxima Nova"/>
                <a:ea typeface="Proxima Nova"/>
                <a:cs typeface="Proxima Nova"/>
                <a:sym typeface="Proxima Nova"/>
              </a:defRPr>
            </a:lvl8pPr>
            <a:lvl9pPr lvl="8" rtl="0" algn="l">
              <a:lnSpc>
                <a:spcPct val="100000"/>
              </a:lnSpc>
              <a:spcBef>
                <a:spcPts val="1600"/>
              </a:spcBef>
              <a:spcAft>
                <a:spcPts val="1600"/>
              </a:spcAft>
              <a:buSzPts val="1200"/>
              <a:buNone/>
              <a:defRPr>
                <a:latin typeface="Proxima Nova"/>
                <a:ea typeface="Proxima Nova"/>
                <a:cs typeface="Proxima Nova"/>
                <a:sym typeface="Proxima Nova"/>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890" name="Shape 890"/>
        <p:cNvGrpSpPr/>
        <p:nvPr/>
      </p:nvGrpSpPr>
      <p:grpSpPr>
        <a:xfrm>
          <a:off x="0" y="0"/>
          <a:ext cx="0" cy="0"/>
          <a:chOff x="0" y="0"/>
          <a:chExt cx="0" cy="0"/>
        </a:xfrm>
      </p:grpSpPr>
      <p:pic>
        <p:nvPicPr>
          <p:cNvPr id="891" name="Google Shape;891;p71"/>
          <p:cNvPicPr preferRelativeResize="0"/>
          <p:nvPr/>
        </p:nvPicPr>
        <p:blipFill rotWithShape="1">
          <a:blip r:embed="rId2">
            <a:alphaModFix/>
          </a:blip>
          <a:srcRect b="317" l="0" r="0" t="327"/>
          <a:stretch/>
        </p:blipFill>
        <p:spPr>
          <a:xfrm>
            <a:off x="7841590" y="4838372"/>
            <a:ext cx="731888" cy="171091"/>
          </a:xfrm>
          <a:prstGeom prst="rect">
            <a:avLst/>
          </a:prstGeom>
          <a:noFill/>
          <a:ln>
            <a:noFill/>
          </a:ln>
        </p:spPr>
      </p:pic>
      <p:sp>
        <p:nvSpPr>
          <p:cNvPr id="892" name="Google Shape;892;p71"/>
          <p:cNvSpPr txBox="1"/>
          <p:nvPr>
            <p:ph idx="1" type="subTitle"/>
          </p:nvPr>
        </p:nvSpPr>
        <p:spPr>
          <a:xfrm>
            <a:off x="335831" y="41588"/>
            <a:ext cx="7903200" cy="5142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CC0000"/>
              </a:buClr>
              <a:buSzPts val="1500"/>
              <a:buFont typeface="Proxima Nova"/>
              <a:buNone/>
              <a:defRPr sz="1500">
                <a:solidFill>
                  <a:srgbClr val="CC0000"/>
                </a:solidFill>
                <a:latin typeface="Proxima Nova"/>
                <a:ea typeface="Proxima Nova"/>
                <a:cs typeface="Proxima Nova"/>
                <a:sym typeface="Proxima Nova"/>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893" name="Google Shape;893;p71"/>
          <p:cNvSpPr txBox="1"/>
          <p:nvPr>
            <p:ph idx="12" type="sldNum"/>
          </p:nvPr>
        </p:nvSpPr>
        <p:spPr>
          <a:xfrm>
            <a:off x="8501025" y="4885204"/>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i="0" sz="900" u="none" cap="none" strike="noStrike">
                <a:solidFill>
                  <a:srgbClr val="999999"/>
                </a:solidFill>
                <a:latin typeface="Proxima Nova"/>
                <a:ea typeface="Proxima Nova"/>
                <a:cs typeface="Proxima Nova"/>
                <a:sym typeface="Proxima Nova"/>
              </a:defRPr>
            </a:lvl1pPr>
            <a:lvl2pPr indent="0" lvl="1" marL="0" marR="0" rtl="0" algn="ctr">
              <a:lnSpc>
                <a:spcPct val="100000"/>
              </a:lnSpc>
              <a:spcBef>
                <a:spcPts val="0"/>
              </a:spcBef>
              <a:spcAft>
                <a:spcPts val="0"/>
              </a:spcAft>
              <a:buClr>
                <a:srgbClr val="000000"/>
              </a:buClr>
              <a:buSzPts val="600"/>
              <a:buFont typeface="Arial"/>
              <a:buNone/>
              <a:defRPr i="0" sz="900" u="none" cap="none" strike="noStrike">
                <a:solidFill>
                  <a:srgbClr val="999999"/>
                </a:solidFill>
                <a:latin typeface="Proxima Nova"/>
                <a:ea typeface="Proxima Nova"/>
                <a:cs typeface="Proxima Nova"/>
                <a:sym typeface="Proxima Nova"/>
              </a:defRPr>
            </a:lvl2pPr>
            <a:lvl3pPr indent="0" lvl="2" marL="0" marR="0" rtl="0" algn="ctr">
              <a:lnSpc>
                <a:spcPct val="100000"/>
              </a:lnSpc>
              <a:spcBef>
                <a:spcPts val="0"/>
              </a:spcBef>
              <a:spcAft>
                <a:spcPts val="0"/>
              </a:spcAft>
              <a:buClr>
                <a:srgbClr val="000000"/>
              </a:buClr>
              <a:buSzPts val="600"/>
              <a:buFont typeface="Arial"/>
              <a:buNone/>
              <a:defRPr i="0" sz="900" u="none" cap="none" strike="noStrike">
                <a:solidFill>
                  <a:srgbClr val="999999"/>
                </a:solidFill>
                <a:latin typeface="Proxima Nova"/>
                <a:ea typeface="Proxima Nova"/>
                <a:cs typeface="Proxima Nova"/>
                <a:sym typeface="Proxima Nova"/>
              </a:defRPr>
            </a:lvl3pPr>
            <a:lvl4pPr indent="0" lvl="3" marL="0" marR="0" rtl="0" algn="ctr">
              <a:lnSpc>
                <a:spcPct val="100000"/>
              </a:lnSpc>
              <a:spcBef>
                <a:spcPts val="0"/>
              </a:spcBef>
              <a:spcAft>
                <a:spcPts val="0"/>
              </a:spcAft>
              <a:buClr>
                <a:srgbClr val="000000"/>
              </a:buClr>
              <a:buSzPts val="600"/>
              <a:buFont typeface="Arial"/>
              <a:buNone/>
              <a:defRPr i="0" sz="900" u="none" cap="none" strike="noStrike">
                <a:solidFill>
                  <a:srgbClr val="999999"/>
                </a:solidFill>
                <a:latin typeface="Proxima Nova"/>
                <a:ea typeface="Proxima Nova"/>
                <a:cs typeface="Proxima Nova"/>
                <a:sym typeface="Proxima Nova"/>
              </a:defRPr>
            </a:lvl4pPr>
            <a:lvl5pPr indent="0" lvl="4" marL="0" marR="0" rtl="0" algn="ctr">
              <a:lnSpc>
                <a:spcPct val="100000"/>
              </a:lnSpc>
              <a:spcBef>
                <a:spcPts val="0"/>
              </a:spcBef>
              <a:spcAft>
                <a:spcPts val="0"/>
              </a:spcAft>
              <a:buClr>
                <a:srgbClr val="000000"/>
              </a:buClr>
              <a:buSzPts val="600"/>
              <a:buFont typeface="Arial"/>
              <a:buNone/>
              <a:defRPr i="0" sz="900" u="none" cap="none" strike="noStrike">
                <a:solidFill>
                  <a:srgbClr val="999999"/>
                </a:solidFill>
                <a:latin typeface="Proxima Nova"/>
                <a:ea typeface="Proxima Nova"/>
                <a:cs typeface="Proxima Nova"/>
                <a:sym typeface="Proxima Nova"/>
              </a:defRPr>
            </a:lvl5pPr>
            <a:lvl6pPr indent="0" lvl="5" marL="0" marR="0" rtl="0" algn="ctr">
              <a:lnSpc>
                <a:spcPct val="100000"/>
              </a:lnSpc>
              <a:spcBef>
                <a:spcPts val="0"/>
              </a:spcBef>
              <a:spcAft>
                <a:spcPts val="0"/>
              </a:spcAft>
              <a:buClr>
                <a:srgbClr val="000000"/>
              </a:buClr>
              <a:buSzPts val="600"/>
              <a:buFont typeface="Arial"/>
              <a:buNone/>
              <a:defRPr i="0" sz="900" u="none" cap="none" strike="noStrike">
                <a:solidFill>
                  <a:srgbClr val="999999"/>
                </a:solidFill>
                <a:latin typeface="Proxima Nova"/>
                <a:ea typeface="Proxima Nova"/>
                <a:cs typeface="Proxima Nova"/>
                <a:sym typeface="Proxima Nova"/>
              </a:defRPr>
            </a:lvl6pPr>
            <a:lvl7pPr indent="0" lvl="6" marL="0" marR="0" rtl="0" algn="ctr">
              <a:lnSpc>
                <a:spcPct val="100000"/>
              </a:lnSpc>
              <a:spcBef>
                <a:spcPts val="0"/>
              </a:spcBef>
              <a:spcAft>
                <a:spcPts val="0"/>
              </a:spcAft>
              <a:buClr>
                <a:srgbClr val="000000"/>
              </a:buClr>
              <a:buSzPts val="600"/>
              <a:buFont typeface="Arial"/>
              <a:buNone/>
              <a:defRPr i="0" sz="900" u="none" cap="none" strike="noStrike">
                <a:solidFill>
                  <a:srgbClr val="999999"/>
                </a:solidFill>
                <a:latin typeface="Proxima Nova"/>
                <a:ea typeface="Proxima Nova"/>
                <a:cs typeface="Proxima Nova"/>
                <a:sym typeface="Proxima Nova"/>
              </a:defRPr>
            </a:lvl7pPr>
            <a:lvl8pPr indent="0" lvl="7" marL="0" marR="0" rtl="0" algn="ctr">
              <a:lnSpc>
                <a:spcPct val="100000"/>
              </a:lnSpc>
              <a:spcBef>
                <a:spcPts val="0"/>
              </a:spcBef>
              <a:spcAft>
                <a:spcPts val="0"/>
              </a:spcAft>
              <a:buClr>
                <a:srgbClr val="000000"/>
              </a:buClr>
              <a:buSzPts val="600"/>
              <a:buFont typeface="Arial"/>
              <a:buNone/>
              <a:defRPr i="0" sz="900" u="none" cap="none" strike="noStrike">
                <a:solidFill>
                  <a:srgbClr val="999999"/>
                </a:solidFill>
                <a:latin typeface="Proxima Nova"/>
                <a:ea typeface="Proxima Nova"/>
                <a:cs typeface="Proxima Nova"/>
                <a:sym typeface="Proxima Nova"/>
              </a:defRPr>
            </a:lvl8pPr>
            <a:lvl9pPr indent="0" lvl="8" marL="0" marR="0" rtl="0" algn="ctr">
              <a:lnSpc>
                <a:spcPct val="100000"/>
              </a:lnSpc>
              <a:spcBef>
                <a:spcPts val="0"/>
              </a:spcBef>
              <a:spcAft>
                <a:spcPts val="0"/>
              </a:spcAft>
              <a:buClr>
                <a:srgbClr val="000000"/>
              </a:buClr>
              <a:buSzPts val="600"/>
              <a:buFont typeface="Arial"/>
              <a:buNone/>
              <a:defRPr i="0" sz="900" u="none" cap="none" strike="noStrike">
                <a:solidFill>
                  <a:srgbClr val="999999"/>
                </a:solidFill>
                <a:latin typeface="Proxima Nova"/>
                <a:ea typeface="Proxima Nova"/>
                <a:cs typeface="Proxima Nova"/>
                <a:sym typeface="Proxima Nova"/>
              </a:defRPr>
            </a:lvl9pPr>
          </a:lstStyle>
          <a:p>
            <a:pPr indent="0" lvl="0" marL="0" rtl="0" algn="ctr">
              <a:spcBef>
                <a:spcPts val="0"/>
              </a:spcBef>
              <a:spcAft>
                <a:spcPts val="0"/>
              </a:spcAft>
              <a:buNone/>
            </a:pPr>
            <a:fld id="{00000000-1234-1234-1234-123412341234}" type="slidenum">
              <a:rPr lang="en"/>
              <a:t>‹#›</a:t>
            </a:fld>
            <a:endParaRPr/>
          </a:p>
        </p:txBody>
      </p:sp>
      <p:cxnSp>
        <p:nvCxnSpPr>
          <p:cNvPr id="894" name="Google Shape;894;p71"/>
          <p:cNvCxnSpPr/>
          <p:nvPr/>
        </p:nvCxnSpPr>
        <p:spPr>
          <a:xfrm>
            <a:off x="333075" y="0"/>
            <a:ext cx="0" cy="514200"/>
          </a:xfrm>
          <a:prstGeom prst="straightConnector1">
            <a:avLst/>
          </a:prstGeom>
          <a:noFill/>
          <a:ln cap="flat" cmpd="sng" w="63500">
            <a:solidFill>
              <a:srgbClr val="CC0000"/>
            </a:solidFill>
            <a:prstDash val="solid"/>
            <a:miter lim="800000"/>
            <a:headEnd len="sm" w="sm" type="none"/>
            <a:tailEnd len="sm" w="sm" type="none"/>
          </a:ln>
        </p:spPr>
      </p:cxnSp>
      <p:cxnSp>
        <p:nvCxnSpPr>
          <p:cNvPr id="895" name="Google Shape;895;p71"/>
          <p:cNvCxnSpPr/>
          <p:nvPr/>
        </p:nvCxnSpPr>
        <p:spPr>
          <a:xfrm>
            <a:off x="333075" y="4700831"/>
            <a:ext cx="0" cy="446100"/>
          </a:xfrm>
          <a:prstGeom prst="straightConnector1">
            <a:avLst/>
          </a:prstGeom>
          <a:noFill/>
          <a:ln cap="flat" cmpd="sng" w="63500">
            <a:solidFill>
              <a:srgbClr val="CC0000"/>
            </a:solidFill>
            <a:prstDash val="solid"/>
            <a:miter lim="800000"/>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text">
  <p:cSld name="CUSTOM_2_1">
    <p:spTree>
      <p:nvGrpSpPr>
        <p:cNvPr id="57" name="Shape 57"/>
        <p:cNvGrpSpPr/>
        <p:nvPr/>
      </p:nvGrpSpPr>
      <p:grpSpPr>
        <a:xfrm>
          <a:off x="0" y="0"/>
          <a:ext cx="0" cy="0"/>
          <a:chOff x="0" y="0"/>
          <a:chExt cx="0" cy="0"/>
        </a:xfrm>
      </p:grpSpPr>
      <p:sp>
        <p:nvSpPr>
          <p:cNvPr id="58" name="Google Shape;58;p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8"/>
          <p:cNvSpPr txBox="1"/>
          <p:nvPr>
            <p:ph idx="1" type="subTitle"/>
          </p:nvPr>
        </p:nvSpPr>
        <p:spPr>
          <a:xfrm>
            <a:off x="826650" y="10059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1" name="Google Shape;61;p8"/>
          <p:cNvSpPr txBox="1"/>
          <p:nvPr>
            <p:ph idx="2" type="subTitle"/>
          </p:nvPr>
        </p:nvSpPr>
        <p:spPr>
          <a:xfrm>
            <a:off x="4968475"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vl1pPr>
            <a:lvl2pPr lvl="1" rtl="0" algn="ctr">
              <a:lnSpc>
                <a:spcPct val="100000"/>
              </a:lnSpc>
              <a:spcBef>
                <a:spcPts val="0"/>
              </a:spcBef>
              <a:spcAft>
                <a:spcPts val="0"/>
              </a:spcAft>
              <a:buNone/>
              <a:defRPr b="1" sz="1600"/>
            </a:lvl2pPr>
            <a:lvl3pPr lvl="2" rtl="0" algn="ctr">
              <a:lnSpc>
                <a:spcPct val="100000"/>
              </a:lnSpc>
              <a:spcBef>
                <a:spcPts val="0"/>
              </a:spcBef>
              <a:spcAft>
                <a:spcPts val="0"/>
              </a:spcAft>
              <a:buNone/>
              <a:defRPr b="1" sz="1600"/>
            </a:lvl3pPr>
            <a:lvl4pPr lvl="3" rtl="0" algn="ctr">
              <a:lnSpc>
                <a:spcPct val="100000"/>
              </a:lnSpc>
              <a:spcBef>
                <a:spcPts val="0"/>
              </a:spcBef>
              <a:spcAft>
                <a:spcPts val="0"/>
              </a:spcAft>
              <a:buNone/>
              <a:defRPr b="1" sz="1600"/>
            </a:lvl4pPr>
            <a:lvl5pPr lvl="4" rtl="0" algn="ctr">
              <a:lnSpc>
                <a:spcPct val="100000"/>
              </a:lnSpc>
              <a:spcBef>
                <a:spcPts val="0"/>
              </a:spcBef>
              <a:spcAft>
                <a:spcPts val="0"/>
              </a:spcAft>
              <a:buNone/>
              <a:defRPr b="1" sz="1600"/>
            </a:lvl5pPr>
            <a:lvl6pPr lvl="5" rtl="0" algn="ctr">
              <a:lnSpc>
                <a:spcPct val="100000"/>
              </a:lnSpc>
              <a:spcBef>
                <a:spcPts val="0"/>
              </a:spcBef>
              <a:spcAft>
                <a:spcPts val="0"/>
              </a:spcAft>
              <a:buNone/>
              <a:defRPr b="1" sz="1600"/>
            </a:lvl6pPr>
            <a:lvl7pPr lvl="6" rtl="0" algn="ctr">
              <a:lnSpc>
                <a:spcPct val="100000"/>
              </a:lnSpc>
              <a:spcBef>
                <a:spcPts val="0"/>
              </a:spcBef>
              <a:spcAft>
                <a:spcPts val="0"/>
              </a:spcAft>
              <a:buNone/>
              <a:defRPr b="1" sz="1600"/>
            </a:lvl7pPr>
            <a:lvl8pPr lvl="7" rtl="0" algn="ctr">
              <a:lnSpc>
                <a:spcPct val="100000"/>
              </a:lnSpc>
              <a:spcBef>
                <a:spcPts val="0"/>
              </a:spcBef>
              <a:spcAft>
                <a:spcPts val="0"/>
              </a:spcAft>
              <a:buNone/>
              <a:defRPr b="1" sz="1600"/>
            </a:lvl8pPr>
            <a:lvl9pPr lvl="8" rtl="0" algn="ctr">
              <a:lnSpc>
                <a:spcPct val="100000"/>
              </a:lnSpc>
              <a:spcBef>
                <a:spcPts val="0"/>
              </a:spcBef>
              <a:spcAft>
                <a:spcPts val="0"/>
              </a:spcAft>
              <a:buNone/>
              <a:defRPr b="1" sz="1600"/>
            </a:lvl9pPr>
          </a:lstStyle>
          <a:p/>
        </p:txBody>
      </p:sp>
      <p:sp>
        <p:nvSpPr>
          <p:cNvPr id="62" name="Google Shape;62;p8"/>
          <p:cNvSpPr txBox="1"/>
          <p:nvPr>
            <p:ph idx="3" type="body"/>
          </p:nvPr>
        </p:nvSpPr>
        <p:spPr>
          <a:xfrm>
            <a:off x="4968350" y="2367377"/>
            <a:ext cx="3348900" cy="2074500"/>
          </a:xfrm>
          <a:prstGeom prst="rect">
            <a:avLst/>
          </a:prstGeom>
        </p:spPr>
        <p:txBody>
          <a:bodyPr anchorCtr="0" anchor="t" bIns="91425" lIns="91425" spcFirstLastPara="1" rIns="91425" wrap="square" tIns="91425">
            <a:noAutofit/>
          </a:bodyPr>
          <a:lstStyle>
            <a:lvl1pPr indent="-292100" lvl="0" marL="457200" rtl="0" algn="ctr">
              <a:spcBef>
                <a:spcPts val="600"/>
              </a:spcBef>
              <a:spcAft>
                <a:spcPts val="0"/>
              </a:spcAft>
              <a:buSzPts val="1000"/>
              <a:buChar char="●"/>
              <a:defRPr sz="1400"/>
            </a:lvl1pPr>
            <a:lvl2pPr indent="-292100" lvl="1" marL="914400" rtl="0" algn="ctr">
              <a:spcBef>
                <a:spcPts val="480"/>
              </a:spcBef>
              <a:spcAft>
                <a:spcPts val="0"/>
              </a:spcAft>
              <a:buSzPts val="1000"/>
              <a:buChar char="○"/>
              <a:defRPr sz="1400"/>
            </a:lvl2pPr>
            <a:lvl3pPr indent="-292100" lvl="2" marL="1371600" rtl="0" algn="ctr">
              <a:spcBef>
                <a:spcPts val="480"/>
              </a:spcBef>
              <a:spcAft>
                <a:spcPts val="0"/>
              </a:spcAft>
              <a:buSzPts val="1000"/>
              <a:buChar char="■"/>
              <a:defRPr sz="1400"/>
            </a:lvl3pPr>
            <a:lvl4pPr indent="-292100" lvl="3" marL="1828800" rtl="0" algn="ctr">
              <a:spcBef>
                <a:spcPts val="360"/>
              </a:spcBef>
              <a:spcAft>
                <a:spcPts val="0"/>
              </a:spcAft>
              <a:buSzPts val="1000"/>
              <a:buChar char="●"/>
              <a:defRPr sz="1400"/>
            </a:lvl4pPr>
            <a:lvl5pPr indent="-292100" lvl="4" marL="2286000" rtl="0" algn="ctr">
              <a:spcBef>
                <a:spcPts val="360"/>
              </a:spcBef>
              <a:spcAft>
                <a:spcPts val="0"/>
              </a:spcAft>
              <a:buSzPts val="1000"/>
              <a:buChar char="○"/>
              <a:defRPr sz="1400"/>
            </a:lvl5pPr>
            <a:lvl6pPr indent="-292100" lvl="5" marL="2743200" rtl="0" algn="ctr">
              <a:spcBef>
                <a:spcPts val="360"/>
              </a:spcBef>
              <a:spcAft>
                <a:spcPts val="0"/>
              </a:spcAft>
              <a:buSzPts val="1000"/>
              <a:buChar char="■"/>
              <a:defRPr sz="1400"/>
            </a:lvl6pPr>
            <a:lvl7pPr indent="-292100" lvl="6" marL="3200400" rtl="0" algn="ctr">
              <a:spcBef>
                <a:spcPts val="360"/>
              </a:spcBef>
              <a:spcAft>
                <a:spcPts val="0"/>
              </a:spcAft>
              <a:buSzPts val="1000"/>
              <a:buChar char="●"/>
              <a:defRPr sz="1400"/>
            </a:lvl7pPr>
            <a:lvl8pPr indent="-292100" lvl="7" marL="3657600" rtl="0" algn="ctr">
              <a:spcBef>
                <a:spcPts val="360"/>
              </a:spcBef>
              <a:spcAft>
                <a:spcPts val="0"/>
              </a:spcAft>
              <a:buSzPts val="1000"/>
              <a:buChar char="○"/>
              <a:defRPr sz="1400"/>
            </a:lvl8pPr>
            <a:lvl9pPr indent="-292100" lvl="8" marL="4114800" rtl="0" algn="ctr">
              <a:spcBef>
                <a:spcPts val="360"/>
              </a:spcBef>
              <a:spcAft>
                <a:spcPts val="0"/>
              </a:spcAft>
              <a:buSzPts val="1000"/>
              <a:buChar char="■"/>
              <a:defRPr sz="1400"/>
            </a:lvl9pPr>
          </a:lstStyle>
          <a:p/>
        </p:txBody>
      </p:sp>
      <p:sp>
        <p:nvSpPr>
          <p:cNvPr id="63" name="Google Shape;63;p8"/>
          <p:cNvSpPr txBox="1"/>
          <p:nvPr>
            <p:ph idx="4" type="subTitle"/>
          </p:nvPr>
        </p:nvSpPr>
        <p:spPr>
          <a:xfrm>
            <a:off x="826650"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vl1pPr>
            <a:lvl2pPr lvl="1" rtl="0" algn="ctr">
              <a:lnSpc>
                <a:spcPct val="100000"/>
              </a:lnSpc>
              <a:spcBef>
                <a:spcPts val="0"/>
              </a:spcBef>
              <a:spcAft>
                <a:spcPts val="0"/>
              </a:spcAft>
              <a:buNone/>
              <a:defRPr b="1" sz="1600"/>
            </a:lvl2pPr>
            <a:lvl3pPr lvl="2" rtl="0" algn="ctr">
              <a:lnSpc>
                <a:spcPct val="100000"/>
              </a:lnSpc>
              <a:spcBef>
                <a:spcPts val="0"/>
              </a:spcBef>
              <a:spcAft>
                <a:spcPts val="0"/>
              </a:spcAft>
              <a:buNone/>
              <a:defRPr b="1" sz="1600"/>
            </a:lvl3pPr>
            <a:lvl4pPr lvl="3" rtl="0" algn="ctr">
              <a:lnSpc>
                <a:spcPct val="100000"/>
              </a:lnSpc>
              <a:spcBef>
                <a:spcPts val="0"/>
              </a:spcBef>
              <a:spcAft>
                <a:spcPts val="0"/>
              </a:spcAft>
              <a:buNone/>
              <a:defRPr b="1" sz="1600"/>
            </a:lvl4pPr>
            <a:lvl5pPr lvl="4" rtl="0" algn="ctr">
              <a:lnSpc>
                <a:spcPct val="100000"/>
              </a:lnSpc>
              <a:spcBef>
                <a:spcPts val="0"/>
              </a:spcBef>
              <a:spcAft>
                <a:spcPts val="0"/>
              </a:spcAft>
              <a:buNone/>
              <a:defRPr b="1" sz="1600"/>
            </a:lvl5pPr>
            <a:lvl6pPr lvl="5" rtl="0" algn="ctr">
              <a:lnSpc>
                <a:spcPct val="100000"/>
              </a:lnSpc>
              <a:spcBef>
                <a:spcPts val="0"/>
              </a:spcBef>
              <a:spcAft>
                <a:spcPts val="0"/>
              </a:spcAft>
              <a:buNone/>
              <a:defRPr b="1" sz="1600"/>
            </a:lvl6pPr>
            <a:lvl7pPr lvl="6" rtl="0" algn="ctr">
              <a:lnSpc>
                <a:spcPct val="100000"/>
              </a:lnSpc>
              <a:spcBef>
                <a:spcPts val="0"/>
              </a:spcBef>
              <a:spcAft>
                <a:spcPts val="0"/>
              </a:spcAft>
              <a:buNone/>
              <a:defRPr b="1" sz="1600"/>
            </a:lvl7pPr>
            <a:lvl8pPr lvl="7" rtl="0" algn="ctr">
              <a:lnSpc>
                <a:spcPct val="100000"/>
              </a:lnSpc>
              <a:spcBef>
                <a:spcPts val="0"/>
              </a:spcBef>
              <a:spcAft>
                <a:spcPts val="0"/>
              </a:spcAft>
              <a:buNone/>
              <a:defRPr b="1" sz="1600"/>
            </a:lvl8pPr>
            <a:lvl9pPr lvl="8" rtl="0" algn="ctr">
              <a:lnSpc>
                <a:spcPct val="100000"/>
              </a:lnSpc>
              <a:spcBef>
                <a:spcPts val="0"/>
              </a:spcBef>
              <a:spcAft>
                <a:spcPts val="0"/>
              </a:spcAft>
              <a:buNone/>
              <a:defRPr b="1" sz="1600"/>
            </a:lvl9pPr>
          </a:lstStyle>
          <a:p/>
        </p:txBody>
      </p:sp>
      <p:sp>
        <p:nvSpPr>
          <p:cNvPr id="64" name="Google Shape;64;p8"/>
          <p:cNvSpPr txBox="1"/>
          <p:nvPr>
            <p:ph idx="5" type="body"/>
          </p:nvPr>
        </p:nvSpPr>
        <p:spPr>
          <a:xfrm>
            <a:off x="826525" y="2367377"/>
            <a:ext cx="3348900" cy="2074500"/>
          </a:xfrm>
          <a:prstGeom prst="rect">
            <a:avLst/>
          </a:prstGeom>
        </p:spPr>
        <p:txBody>
          <a:bodyPr anchorCtr="0" anchor="t" bIns="91425" lIns="91425" spcFirstLastPara="1" rIns="91425" wrap="square" tIns="91425">
            <a:noAutofit/>
          </a:bodyPr>
          <a:lstStyle>
            <a:lvl1pPr indent="-292100" lvl="0" marL="457200" rtl="0" algn="ctr">
              <a:spcBef>
                <a:spcPts val="600"/>
              </a:spcBef>
              <a:spcAft>
                <a:spcPts val="0"/>
              </a:spcAft>
              <a:buSzPts val="1000"/>
              <a:buChar char="●"/>
              <a:defRPr sz="1400"/>
            </a:lvl1pPr>
            <a:lvl2pPr indent="-292100" lvl="1" marL="914400" rtl="0" algn="ctr">
              <a:spcBef>
                <a:spcPts val="480"/>
              </a:spcBef>
              <a:spcAft>
                <a:spcPts val="0"/>
              </a:spcAft>
              <a:buSzPts val="1000"/>
              <a:buChar char="○"/>
              <a:defRPr sz="1400"/>
            </a:lvl2pPr>
            <a:lvl3pPr indent="-292100" lvl="2" marL="1371600" rtl="0" algn="ctr">
              <a:spcBef>
                <a:spcPts val="480"/>
              </a:spcBef>
              <a:spcAft>
                <a:spcPts val="0"/>
              </a:spcAft>
              <a:buSzPts val="1000"/>
              <a:buChar char="■"/>
              <a:defRPr sz="1400"/>
            </a:lvl3pPr>
            <a:lvl4pPr indent="-292100" lvl="3" marL="1828800" rtl="0" algn="ctr">
              <a:spcBef>
                <a:spcPts val="360"/>
              </a:spcBef>
              <a:spcAft>
                <a:spcPts val="0"/>
              </a:spcAft>
              <a:buSzPts val="1000"/>
              <a:buChar char="●"/>
              <a:defRPr sz="1400"/>
            </a:lvl4pPr>
            <a:lvl5pPr indent="-292100" lvl="4" marL="2286000" rtl="0" algn="ctr">
              <a:spcBef>
                <a:spcPts val="360"/>
              </a:spcBef>
              <a:spcAft>
                <a:spcPts val="0"/>
              </a:spcAft>
              <a:buSzPts val="1000"/>
              <a:buChar char="○"/>
              <a:defRPr sz="1400"/>
            </a:lvl5pPr>
            <a:lvl6pPr indent="-292100" lvl="5" marL="2743200" rtl="0" algn="ctr">
              <a:spcBef>
                <a:spcPts val="360"/>
              </a:spcBef>
              <a:spcAft>
                <a:spcPts val="0"/>
              </a:spcAft>
              <a:buSzPts val="1000"/>
              <a:buChar char="■"/>
              <a:defRPr sz="1400"/>
            </a:lvl6pPr>
            <a:lvl7pPr indent="-292100" lvl="6" marL="3200400" rtl="0" algn="ctr">
              <a:spcBef>
                <a:spcPts val="360"/>
              </a:spcBef>
              <a:spcAft>
                <a:spcPts val="0"/>
              </a:spcAft>
              <a:buSzPts val="1000"/>
              <a:buChar char="●"/>
              <a:defRPr sz="1400"/>
            </a:lvl7pPr>
            <a:lvl8pPr indent="-292100" lvl="7" marL="3657600" rtl="0" algn="ctr">
              <a:spcBef>
                <a:spcPts val="360"/>
              </a:spcBef>
              <a:spcAft>
                <a:spcPts val="0"/>
              </a:spcAft>
              <a:buSzPts val="1000"/>
              <a:buChar char="○"/>
              <a:defRPr sz="1400"/>
            </a:lvl8pPr>
            <a:lvl9pPr indent="-292100" lvl="8" marL="4114800" rtl="0" algn="ctr">
              <a:spcBef>
                <a:spcPts val="360"/>
              </a:spcBef>
              <a:spcAft>
                <a:spcPts val="0"/>
              </a:spcAft>
              <a:buSzPts val="1000"/>
              <a:buChar char="■"/>
              <a:defRPr sz="1400"/>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900" name="Shape 900"/>
        <p:cNvGrpSpPr/>
        <p:nvPr/>
      </p:nvGrpSpPr>
      <p:grpSpPr>
        <a:xfrm>
          <a:off x="0" y="0"/>
          <a:ext cx="0" cy="0"/>
          <a:chOff x="0" y="0"/>
          <a:chExt cx="0" cy="0"/>
        </a:xfrm>
      </p:grpSpPr>
      <p:sp>
        <p:nvSpPr>
          <p:cNvPr id="901" name="Google Shape;901;p73"/>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2" name="Google Shape;902;p73"/>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03" name="Google Shape;903;p73"/>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904" name="Google Shape;904;p73"/>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905" name="Google Shape;905;p73"/>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906" name="Google Shape;906;p7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907" name="Google Shape;907;p7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08" name="Google Shape;908;p7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909" name="Shape 909"/>
        <p:cNvGrpSpPr/>
        <p:nvPr/>
      </p:nvGrpSpPr>
      <p:grpSpPr>
        <a:xfrm>
          <a:off x="0" y="0"/>
          <a:ext cx="0" cy="0"/>
          <a:chOff x="0" y="0"/>
          <a:chExt cx="0" cy="0"/>
        </a:xfrm>
      </p:grpSpPr>
      <p:sp>
        <p:nvSpPr>
          <p:cNvPr id="910" name="Google Shape;910;p74"/>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1" name="Google Shape;911;p74"/>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912" name="Google Shape;912;p74"/>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913" name="Google Shape;913;p74"/>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914" name="Google Shape;914;p74"/>
          <p:cNvPicPr preferRelativeResize="0"/>
          <p:nvPr/>
        </p:nvPicPr>
        <p:blipFill rotWithShape="1">
          <a:blip r:embed="rId4">
            <a:alphaModFix/>
          </a:blip>
          <a:srcRect b="0" l="0" r="0" t="0"/>
          <a:stretch/>
        </p:blipFill>
        <p:spPr>
          <a:xfrm>
            <a:off x="5592003" y="2651988"/>
            <a:ext cx="341963" cy="341963"/>
          </a:xfrm>
          <a:prstGeom prst="rect">
            <a:avLst/>
          </a:prstGeom>
          <a:noFill/>
          <a:ln>
            <a:noFill/>
          </a:ln>
        </p:spPr>
      </p:pic>
      <p:pic>
        <p:nvPicPr>
          <p:cNvPr id="915" name="Google Shape;915;p74"/>
          <p:cNvPicPr preferRelativeResize="0"/>
          <p:nvPr/>
        </p:nvPicPr>
        <p:blipFill rotWithShape="1">
          <a:blip r:embed="rId5">
            <a:alphaModFix/>
          </a:blip>
          <a:srcRect b="0" l="0" r="0" t="0"/>
          <a:stretch/>
        </p:blipFill>
        <p:spPr>
          <a:xfrm>
            <a:off x="5592003" y="2075932"/>
            <a:ext cx="341963" cy="341963"/>
          </a:xfrm>
          <a:prstGeom prst="rect">
            <a:avLst/>
          </a:prstGeom>
          <a:noFill/>
          <a:ln>
            <a:noFill/>
          </a:ln>
        </p:spPr>
      </p:pic>
      <p:pic>
        <p:nvPicPr>
          <p:cNvPr id="916" name="Google Shape;916;p74"/>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917" name="Google Shape;917;p74"/>
          <p:cNvPicPr preferRelativeResize="0"/>
          <p:nvPr/>
        </p:nvPicPr>
        <p:blipFill rotWithShape="1">
          <a:blip r:embed="rId7">
            <a:alphaModFix/>
          </a:blip>
          <a:srcRect b="0" l="0" r="0" t="0"/>
          <a:stretch/>
        </p:blipFill>
        <p:spPr>
          <a:xfrm>
            <a:off x="5592003" y="3228044"/>
            <a:ext cx="341963" cy="341963"/>
          </a:xfrm>
          <a:prstGeom prst="rect">
            <a:avLst/>
          </a:prstGeom>
          <a:noFill/>
          <a:ln>
            <a:noFill/>
          </a:ln>
        </p:spPr>
      </p:pic>
      <p:sp>
        <p:nvSpPr>
          <p:cNvPr id="918" name="Google Shape;918;p74"/>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linkedin.com/company/red-hat</a:t>
            </a:r>
            <a:endParaRPr sz="1100">
              <a:solidFill>
                <a:schemeClr val="lt1"/>
              </a:solidFill>
              <a:latin typeface="Red Hat Text"/>
              <a:ea typeface="Red Hat Text"/>
              <a:cs typeface="Red Hat Text"/>
              <a:sym typeface="Red Hat Text"/>
            </a:endParaRPr>
          </a:p>
        </p:txBody>
      </p:sp>
      <p:sp>
        <p:nvSpPr>
          <p:cNvPr id="919" name="Google Shape;919;p74"/>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youtube.com/user/RedHatVideos</a:t>
            </a:r>
            <a:endParaRPr sz="1100">
              <a:solidFill>
                <a:schemeClr val="lt1"/>
              </a:solidFill>
              <a:latin typeface="Red Hat Text"/>
              <a:ea typeface="Red Hat Text"/>
              <a:cs typeface="Red Hat Text"/>
              <a:sym typeface="Red Hat Text"/>
            </a:endParaRPr>
          </a:p>
        </p:txBody>
      </p:sp>
      <p:sp>
        <p:nvSpPr>
          <p:cNvPr id="920" name="Google Shape;920;p74"/>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facebook.com/redhatinc</a:t>
            </a:r>
            <a:endParaRPr sz="1100">
              <a:solidFill>
                <a:schemeClr val="lt1"/>
              </a:solidFill>
              <a:latin typeface="Red Hat Text"/>
              <a:ea typeface="Red Hat Text"/>
              <a:cs typeface="Red Hat Text"/>
              <a:sym typeface="Red Hat Text"/>
            </a:endParaRPr>
          </a:p>
        </p:txBody>
      </p:sp>
      <p:sp>
        <p:nvSpPr>
          <p:cNvPr id="921" name="Google Shape;921;p74"/>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twitter.com/RedHat</a:t>
            </a:r>
            <a:endParaRPr sz="1100">
              <a:solidFill>
                <a:schemeClr val="lt1"/>
              </a:solidFill>
              <a:latin typeface="Red Hat Text"/>
              <a:ea typeface="Red Hat Text"/>
              <a:cs typeface="Red Hat Text"/>
              <a:sym typeface="Red Hat Text"/>
            </a:endParaRPr>
          </a:p>
        </p:txBody>
      </p:sp>
      <p:cxnSp>
        <p:nvCxnSpPr>
          <p:cNvPr id="922" name="Google Shape;922;p74"/>
          <p:cNvCxnSpPr/>
          <p:nvPr/>
        </p:nvCxnSpPr>
        <p:spPr>
          <a:xfrm rot="10800000">
            <a:off x="335831" y="-37"/>
            <a:ext cx="0" cy="1712100"/>
          </a:xfrm>
          <a:prstGeom prst="straightConnector1">
            <a:avLst/>
          </a:prstGeom>
          <a:noFill/>
          <a:ln cap="flat" cmpd="sng" w="9525">
            <a:solidFill>
              <a:srgbClr val="800000"/>
            </a:solidFill>
            <a:prstDash val="solid"/>
            <a:round/>
            <a:headEnd len="med" w="med" type="none"/>
            <a:tailEnd len="med" w="med" type="none"/>
          </a:ln>
        </p:spPr>
      </p:cxnSp>
      <p:cxnSp>
        <p:nvCxnSpPr>
          <p:cNvPr id="923" name="Google Shape;923;p74"/>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sp>
        <p:nvSpPr>
          <p:cNvPr id="924" name="Google Shape;924;p7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solidFill>
          <a:srgbClr val="142C4D"/>
        </a:solidFill>
      </p:bgPr>
    </p:bg>
    <p:spTree>
      <p:nvGrpSpPr>
        <p:cNvPr id="925" name="Shape 925"/>
        <p:cNvGrpSpPr/>
        <p:nvPr/>
      </p:nvGrpSpPr>
      <p:grpSpPr>
        <a:xfrm>
          <a:off x="0" y="0"/>
          <a:ext cx="0" cy="0"/>
          <a:chOff x="0" y="0"/>
          <a:chExt cx="0" cy="0"/>
        </a:xfrm>
      </p:grpSpPr>
      <p:sp>
        <p:nvSpPr>
          <p:cNvPr id="926" name="Google Shape;926;p75"/>
          <p:cNvSpPr/>
          <p:nvPr/>
        </p:nvSpPr>
        <p:spPr>
          <a:xfrm>
            <a:off x="56" y="4381669"/>
            <a:ext cx="9144000" cy="7620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7" name="Google Shape;927;p75"/>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28" name="Google Shape;928;p75"/>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929" name="Google Shape;929;p75"/>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930" name="Google Shape;930;p75"/>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931" name="Google Shape;931;p75"/>
          <p:cNvPicPr preferRelativeResize="0"/>
          <p:nvPr/>
        </p:nvPicPr>
        <p:blipFill>
          <a:blip r:embed="rId2">
            <a:alphaModFix/>
          </a:blip>
          <a:stretch>
            <a:fillRect/>
          </a:stretch>
        </p:blipFill>
        <p:spPr>
          <a:xfrm>
            <a:off x="7580138" y="4652989"/>
            <a:ext cx="1185206" cy="279575"/>
          </a:xfrm>
          <a:prstGeom prst="rect">
            <a:avLst/>
          </a:prstGeom>
          <a:noFill/>
          <a:ln>
            <a:noFill/>
          </a:ln>
        </p:spPr>
      </p:pic>
      <p:cxnSp>
        <p:nvCxnSpPr>
          <p:cNvPr id="932" name="Google Shape;932;p7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33" name="Google Shape;933;p7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solidFill>
          <a:srgbClr val="142C4D"/>
        </a:solidFill>
      </p:bgPr>
    </p:bg>
    <p:spTree>
      <p:nvGrpSpPr>
        <p:cNvPr id="934" name="Shape 934"/>
        <p:cNvGrpSpPr/>
        <p:nvPr/>
      </p:nvGrpSpPr>
      <p:grpSpPr>
        <a:xfrm>
          <a:off x="0" y="0"/>
          <a:ext cx="0" cy="0"/>
          <a:chOff x="0" y="0"/>
          <a:chExt cx="0" cy="0"/>
        </a:xfrm>
      </p:grpSpPr>
      <p:sp>
        <p:nvSpPr>
          <p:cNvPr id="935" name="Google Shape;935;p76"/>
          <p:cNvSpPr/>
          <p:nvPr/>
        </p:nvSpPr>
        <p:spPr>
          <a:xfrm>
            <a:off x="56" y="4381669"/>
            <a:ext cx="9144000" cy="7620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6" name="Google Shape;936;p76"/>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7" name="Google Shape;937;p76"/>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938" name="Google Shape;938;p76"/>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939" name="Google Shape;939;p76"/>
          <p:cNvPicPr preferRelativeResize="0"/>
          <p:nvPr/>
        </p:nvPicPr>
        <p:blipFill>
          <a:blip r:embed="rId2">
            <a:alphaModFix/>
          </a:blip>
          <a:stretch>
            <a:fillRect/>
          </a:stretch>
        </p:blipFill>
        <p:spPr>
          <a:xfrm>
            <a:off x="7580138" y="4652989"/>
            <a:ext cx="1185206" cy="279575"/>
          </a:xfrm>
          <a:prstGeom prst="rect">
            <a:avLst/>
          </a:prstGeom>
          <a:noFill/>
          <a:ln>
            <a:noFill/>
          </a:ln>
        </p:spPr>
      </p:pic>
      <p:sp>
        <p:nvSpPr>
          <p:cNvPr id="940" name="Google Shape;940;p76"/>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linkedin.com/company/red-hat</a:t>
            </a:r>
            <a:endParaRPr sz="1100">
              <a:solidFill>
                <a:schemeClr val="lt1"/>
              </a:solidFill>
              <a:latin typeface="Red Hat Text"/>
              <a:ea typeface="Red Hat Text"/>
              <a:cs typeface="Red Hat Text"/>
              <a:sym typeface="Red Hat Text"/>
            </a:endParaRPr>
          </a:p>
        </p:txBody>
      </p:sp>
      <p:sp>
        <p:nvSpPr>
          <p:cNvPr id="941" name="Google Shape;941;p76"/>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youtube.com/user/RedHatVideos</a:t>
            </a:r>
            <a:endParaRPr sz="1100">
              <a:solidFill>
                <a:schemeClr val="lt1"/>
              </a:solidFill>
              <a:latin typeface="Red Hat Text"/>
              <a:ea typeface="Red Hat Text"/>
              <a:cs typeface="Red Hat Text"/>
              <a:sym typeface="Red Hat Text"/>
            </a:endParaRPr>
          </a:p>
        </p:txBody>
      </p:sp>
      <p:sp>
        <p:nvSpPr>
          <p:cNvPr id="942" name="Google Shape;942;p76"/>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facebook.com/redhatinc</a:t>
            </a:r>
            <a:endParaRPr sz="1100">
              <a:solidFill>
                <a:schemeClr val="lt1"/>
              </a:solidFill>
              <a:latin typeface="Red Hat Text"/>
              <a:ea typeface="Red Hat Text"/>
              <a:cs typeface="Red Hat Text"/>
              <a:sym typeface="Red Hat Text"/>
            </a:endParaRPr>
          </a:p>
        </p:txBody>
      </p:sp>
      <p:sp>
        <p:nvSpPr>
          <p:cNvPr id="943" name="Google Shape;943;p76"/>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twitter.com/RedHat</a:t>
            </a:r>
            <a:endParaRPr sz="1100">
              <a:solidFill>
                <a:schemeClr val="lt1"/>
              </a:solidFill>
              <a:latin typeface="Red Hat Text"/>
              <a:ea typeface="Red Hat Text"/>
              <a:cs typeface="Red Hat Text"/>
              <a:sym typeface="Red Hat Text"/>
            </a:endParaRPr>
          </a:p>
        </p:txBody>
      </p:sp>
      <p:cxnSp>
        <p:nvCxnSpPr>
          <p:cNvPr id="944" name="Google Shape;944;p76"/>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945" name="Google Shape;945;p7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46" name="Google Shape;946;p7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47" name="Google Shape;947;p76"/>
          <p:cNvPicPr preferRelativeResize="0"/>
          <p:nvPr/>
        </p:nvPicPr>
        <p:blipFill rotWithShape="1">
          <a:blip r:embed="rId3">
            <a:alphaModFix/>
          </a:blip>
          <a:srcRect b="0" l="0" r="0" t="0"/>
          <a:stretch/>
        </p:blipFill>
        <p:spPr>
          <a:xfrm>
            <a:off x="5592003" y="2651988"/>
            <a:ext cx="341963" cy="341963"/>
          </a:xfrm>
          <a:prstGeom prst="rect">
            <a:avLst/>
          </a:prstGeom>
          <a:noFill/>
          <a:ln>
            <a:noFill/>
          </a:ln>
        </p:spPr>
      </p:pic>
      <p:pic>
        <p:nvPicPr>
          <p:cNvPr id="948" name="Google Shape;948;p76"/>
          <p:cNvPicPr preferRelativeResize="0"/>
          <p:nvPr/>
        </p:nvPicPr>
        <p:blipFill rotWithShape="1">
          <a:blip r:embed="rId4">
            <a:alphaModFix/>
          </a:blip>
          <a:srcRect b="0" l="0" r="0" t="0"/>
          <a:stretch/>
        </p:blipFill>
        <p:spPr>
          <a:xfrm>
            <a:off x="5592003" y="2075932"/>
            <a:ext cx="341963" cy="341963"/>
          </a:xfrm>
          <a:prstGeom prst="rect">
            <a:avLst/>
          </a:prstGeom>
          <a:noFill/>
          <a:ln>
            <a:noFill/>
          </a:ln>
        </p:spPr>
      </p:pic>
      <p:pic>
        <p:nvPicPr>
          <p:cNvPr id="949" name="Google Shape;949;p76"/>
          <p:cNvPicPr preferRelativeResize="0"/>
          <p:nvPr/>
        </p:nvPicPr>
        <p:blipFill rotWithShape="1">
          <a:blip r:embed="rId5">
            <a:alphaModFix/>
          </a:blip>
          <a:srcRect b="0" l="0" r="0" t="0"/>
          <a:stretch/>
        </p:blipFill>
        <p:spPr>
          <a:xfrm>
            <a:off x="5592003" y="1499876"/>
            <a:ext cx="341963" cy="341963"/>
          </a:xfrm>
          <a:prstGeom prst="rect">
            <a:avLst/>
          </a:prstGeom>
          <a:noFill/>
          <a:ln>
            <a:noFill/>
          </a:ln>
        </p:spPr>
      </p:pic>
      <p:pic>
        <p:nvPicPr>
          <p:cNvPr id="950" name="Google Shape;950;p76"/>
          <p:cNvPicPr preferRelativeResize="0"/>
          <p:nvPr/>
        </p:nvPicPr>
        <p:blipFill rotWithShape="1">
          <a:blip r:embed="rId6">
            <a:alphaModFix/>
          </a:blip>
          <a:srcRect b="0" l="0" r="0" t="0"/>
          <a:stretch/>
        </p:blipFill>
        <p:spPr>
          <a:xfrm>
            <a:off x="5592003" y="3228044"/>
            <a:ext cx="341963" cy="341963"/>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951" name="Shape 951"/>
        <p:cNvGrpSpPr/>
        <p:nvPr/>
      </p:nvGrpSpPr>
      <p:grpSpPr>
        <a:xfrm>
          <a:off x="0" y="0"/>
          <a:ext cx="0" cy="0"/>
          <a:chOff x="0" y="0"/>
          <a:chExt cx="0" cy="0"/>
        </a:xfrm>
      </p:grpSpPr>
      <p:sp>
        <p:nvSpPr>
          <p:cNvPr id="952" name="Google Shape;952;p77"/>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953" name="Google Shape;953;p7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954" name="Google Shape;954;p77"/>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955" name="Google Shape;955;p77"/>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400"/>
              <a:buNone/>
              <a:defRPr sz="1400">
                <a:solidFill>
                  <a:schemeClr val="dk1"/>
                </a:solidFill>
              </a:defRPr>
            </a:lvl1pPr>
            <a:lvl2pPr lvl="1" rtl="0">
              <a:lnSpc>
                <a:spcPct val="140000"/>
              </a:lnSpc>
              <a:spcBef>
                <a:spcPts val="0"/>
              </a:spcBef>
              <a:spcAft>
                <a:spcPts val="0"/>
              </a:spcAft>
              <a:buClr>
                <a:schemeClr val="dk1"/>
              </a:buClr>
              <a:buSzPts val="1400"/>
              <a:buNone/>
              <a:defRPr sz="1400">
                <a:solidFill>
                  <a:schemeClr val="dk1"/>
                </a:solidFill>
              </a:defRPr>
            </a:lvl2pPr>
            <a:lvl3pPr lvl="2" rtl="0">
              <a:lnSpc>
                <a:spcPct val="140000"/>
              </a:lnSpc>
              <a:spcBef>
                <a:spcPts val="0"/>
              </a:spcBef>
              <a:spcAft>
                <a:spcPts val="0"/>
              </a:spcAft>
              <a:buClr>
                <a:schemeClr val="dk1"/>
              </a:buClr>
              <a:buSzPts val="1400"/>
              <a:buNone/>
              <a:defRPr sz="1400">
                <a:solidFill>
                  <a:schemeClr val="dk1"/>
                </a:solidFill>
              </a:defRPr>
            </a:lvl3pPr>
            <a:lvl4pPr lvl="3" rtl="0">
              <a:lnSpc>
                <a:spcPct val="140000"/>
              </a:lnSpc>
              <a:spcBef>
                <a:spcPts val="0"/>
              </a:spcBef>
              <a:spcAft>
                <a:spcPts val="0"/>
              </a:spcAft>
              <a:buClr>
                <a:schemeClr val="dk1"/>
              </a:buClr>
              <a:buSzPts val="1400"/>
              <a:buNone/>
              <a:defRPr sz="1400">
                <a:solidFill>
                  <a:schemeClr val="dk1"/>
                </a:solidFill>
              </a:defRPr>
            </a:lvl4pPr>
            <a:lvl5pPr lvl="4" rtl="0">
              <a:lnSpc>
                <a:spcPct val="140000"/>
              </a:lnSpc>
              <a:spcBef>
                <a:spcPts val="0"/>
              </a:spcBef>
              <a:spcAft>
                <a:spcPts val="0"/>
              </a:spcAft>
              <a:buClr>
                <a:schemeClr val="dk1"/>
              </a:buClr>
              <a:buSzPts val="1400"/>
              <a:buNone/>
              <a:defRPr sz="1400">
                <a:solidFill>
                  <a:schemeClr val="dk1"/>
                </a:solidFill>
              </a:defRPr>
            </a:lvl5pPr>
            <a:lvl6pPr lvl="5" rtl="0">
              <a:lnSpc>
                <a:spcPct val="140000"/>
              </a:lnSpc>
              <a:spcBef>
                <a:spcPts val="0"/>
              </a:spcBef>
              <a:spcAft>
                <a:spcPts val="0"/>
              </a:spcAft>
              <a:buClr>
                <a:schemeClr val="dk1"/>
              </a:buClr>
              <a:buSzPts val="1400"/>
              <a:buNone/>
              <a:defRPr sz="1400">
                <a:solidFill>
                  <a:schemeClr val="dk1"/>
                </a:solidFill>
              </a:defRPr>
            </a:lvl6pPr>
            <a:lvl7pPr lvl="6" rtl="0">
              <a:lnSpc>
                <a:spcPct val="140000"/>
              </a:lnSpc>
              <a:spcBef>
                <a:spcPts val="0"/>
              </a:spcBef>
              <a:spcAft>
                <a:spcPts val="0"/>
              </a:spcAft>
              <a:buClr>
                <a:schemeClr val="dk1"/>
              </a:buClr>
              <a:buSzPts val="1400"/>
              <a:buNone/>
              <a:defRPr sz="1400">
                <a:solidFill>
                  <a:schemeClr val="dk1"/>
                </a:solidFill>
              </a:defRPr>
            </a:lvl7pPr>
            <a:lvl8pPr lvl="7" rtl="0">
              <a:lnSpc>
                <a:spcPct val="140000"/>
              </a:lnSpc>
              <a:spcBef>
                <a:spcPts val="0"/>
              </a:spcBef>
              <a:spcAft>
                <a:spcPts val="0"/>
              </a:spcAft>
              <a:buClr>
                <a:schemeClr val="dk1"/>
              </a:buClr>
              <a:buSzPts val="1400"/>
              <a:buNone/>
              <a:defRPr sz="1400">
                <a:solidFill>
                  <a:schemeClr val="dk1"/>
                </a:solidFill>
              </a:defRPr>
            </a:lvl8pPr>
            <a:lvl9pPr lvl="8" rtl="0">
              <a:lnSpc>
                <a:spcPct val="140000"/>
              </a:lnSpc>
              <a:spcBef>
                <a:spcPts val="0"/>
              </a:spcBef>
              <a:spcAft>
                <a:spcPts val="0"/>
              </a:spcAft>
              <a:buClr>
                <a:schemeClr val="dk1"/>
              </a:buClr>
              <a:buSzPts val="1400"/>
              <a:buNone/>
              <a:defRPr sz="1400">
                <a:solidFill>
                  <a:schemeClr val="dk1"/>
                </a:solidFill>
              </a:defRPr>
            </a:lvl9pPr>
          </a:lstStyle>
          <a:p/>
        </p:txBody>
      </p:sp>
      <p:sp>
        <p:nvSpPr>
          <p:cNvPr id="956" name="Google Shape;956;p77"/>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500">
                <a:solidFill>
                  <a:srgbClr val="27579A"/>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9pPr>
          </a:lstStyle>
          <a:p/>
        </p:txBody>
      </p:sp>
      <p:sp>
        <p:nvSpPr>
          <p:cNvPr id="957" name="Google Shape;957;p77"/>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900"/>
              <a:buNone/>
              <a:defRPr sz="900">
                <a:solidFill>
                  <a:schemeClr val="dk1"/>
                </a:solidFill>
              </a:defRPr>
            </a:lvl1pPr>
            <a:lvl2pPr lvl="1" rtl="0">
              <a:lnSpc>
                <a:spcPct val="135000"/>
              </a:lnSpc>
              <a:spcBef>
                <a:spcPts val="0"/>
              </a:spcBef>
              <a:spcAft>
                <a:spcPts val="0"/>
              </a:spcAft>
              <a:buClr>
                <a:schemeClr val="dk1"/>
              </a:buClr>
              <a:buSzPts val="900"/>
              <a:buNone/>
              <a:defRPr sz="900">
                <a:solidFill>
                  <a:schemeClr val="dk1"/>
                </a:solidFill>
              </a:defRPr>
            </a:lvl2pPr>
            <a:lvl3pPr lvl="2" rtl="0">
              <a:lnSpc>
                <a:spcPct val="135000"/>
              </a:lnSpc>
              <a:spcBef>
                <a:spcPts val="0"/>
              </a:spcBef>
              <a:spcAft>
                <a:spcPts val="0"/>
              </a:spcAft>
              <a:buClr>
                <a:schemeClr val="dk1"/>
              </a:buClr>
              <a:buSzPts val="900"/>
              <a:buNone/>
              <a:defRPr sz="900">
                <a:solidFill>
                  <a:schemeClr val="dk1"/>
                </a:solidFill>
              </a:defRPr>
            </a:lvl3pPr>
            <a:lvl4pPr lvl="3" rtl="0">
              <a:lnSpc>
                <a:spcPct val="135000"/>
              </a:lnSpc>
              <a:spcBef>
                <a:spcPts val="0"/>
              </a:spcBef>
              <a:spcAft>
                <a:spcPts val="0"/>
              </a:spcAft>
              <a:buClr>
                <a:schemeClr val="dk1"/>
              </a:buClr>
              <a:buSzPts val="900"/>
              <a:buNone/>
              <a:defRPr sz="900">
                <a:solidFill>
                  <a:schemeClr val="dk1"/>
                </a:solidFill>
              </a:defRPr>
            </a:lvl4pPr>
            <a:lvl5pPr lvl="4" rtl="0">
              <a:lnSpc>
                <a:spcPct val="135000"/>
              </a:lnSpc>
              <a:spcBef>
                <a:spcPts val="0"/>
              </a:spcBef>
              <a:spcAft>
                <a:spcPts val="0"/>
              </a:spcAft>
              <a:buClr>
                <a:schemeClr val="dk1"/>
              </a:buClr>
              <a:buSzPts val="900"/>
              <a:buNone/>
              <a:defRPr sz="900">
                <a:solidFill>
                  <a:schemeClr val="dk1"/>
                </a:solidFill>
              </a:defRPr>
            </a:lvl5pPr>
            <a:lvl6pPr lvl="5" rtl="0">
              <a:lnSpc>
                <a:spcPct val="135000"/>
              </a:lnSpc>
              <a:spcBef>
                <a:spcPts val="0"/>
              </a:spcBef>
              <a:spcAft>
                <a:spcPts val="0"/>
              </a:spcAft>
              <a:buClr>
                <a:schemeClr val="dk1"/>
              </a:buClr>
              <a:buSzPts val="900"/>
              <a:buNone/>
              <a:defRPr sz="900">
                <a:solidFill>
                  <a:schemeClr val="dk1"/>
                </a:solidFill>
              </a:defRPr>
            </a:lvl6pPr>
            <a:lvl7pPr lvl="6" rtl="0">
              <a:lnSpc>
                <a:spcPct val="135000"/>
              </a:lnSpc>
              <a:spcBef>
                <a:spcPts val="0"/>
              </a:spcBef>
              <a:spcAft>
                <a:spcPts val="0"/>
              </a:spcAft>
              <a:buClr>
                <a:schemeClr val="dk1"/>
              </a:buClr>
              <a:buSzPts val="900"/>
              <a:buNone/>
              <a:defRPr sz="900">
                <a:solidFill>
                  <a:schemeClr val="dk1"/>
                </a:solidFill>
              </a:defRPr>
            </a:lvl7pPr>
            <a:lvl8pPr lvl="7" rtl="0">
              <a:lnSpc>
                <a:spcPct val="135000"/>
              </a:lnSpc>
              <a:spcBef>
                <a:spcPts val="0"/>
              </a:spcBef>
              <a:spcAft>
                <a:spcPts val="0"/>
              </a:spcAft>
              <a:buClr>
                <a:schemeClr val="dk1"/>
              </a:buClr>
              <a:buSzPts val="900"/>
              <a:buNone/>
              <a:defRPr sz="900">
                <a:solidFill>
                  <a:schemeClr val="dk1"/>
                </a:solidFill>
              </a:defRPr>
            </a:lvl8pPr>
            <a:lvl9pPr lvl="8" rtl="0">
              <a:lnSpc>
                <a:spcPct val="135000"/>
              </a:lnSpc>
              <a:spcBef>
                <a:spcPts val="0"/>
              </a:spcBef>
              <a:spcAft>
                <a:spcPts val="0"/>
              </a:spcAft>
              <a:buClr>
                <a:schemeClr val="dk1"/>
              </a:buClr>
              <a:buSzPts val="900"/>
              <a:buNone/>
              <a:defRPr sz="900">
                <a:solidFill>
                  <a:schemeClr val="dk1"/>
                </a:solidFill>
              </a:defRPr>
            </a:lvl9pPr>
          </a:lstStyle>
          <a:p/>
        </p:txBody>
      </p:sp>
      <p:sp>
        <p:nvSpPr>
          <p:cNvPr id="958" name="Google Shape;958;p77"/>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959" name="Google Shape;959;p7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960" name="Shape 960"/>
        <p:cNvGrpSpPr/>
        <p:nvPr/>
      </p:nvGrpSpPr>
      <p:grpSpPr>
        <a:xfrm>
          <a:off x="0" y="0"/>
          <a:ext cx="0" cy="0"/>
          <a:chOff x="0" y="0"/>
          <a:chExt cx="0" cy="0"/>
        </a:xfrm>
      </p:grpSpPr>
      <p:sp>
        <p:nvSpPr>
          <p:cNvPr id="961" name="Google Shape;961;p78"/>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962" name="Google Shape;962;p7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963" name="Google Shape;963;p78"/>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964" name="Google Shape;964;p78"/>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300">
                <a:solidFill>
                  <a:srgbClr val="27579A"/>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p:txBody>
      </p:sp>
      <p:sp>
        <p:nvSpPr>
          <p:cNvPr id="965" name="Google Shape;965;p78"/>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966" name="Google Shape;966;p78"/>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100"/>
              <a:buNone/>
              <a:defRPr sz="1100">
                <a:solidFill>
                  <a:schemeClr val="dk1"/>
                </a:solidFill>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p:txBody>
      </p:sp>
      <p:sp>
        <p:nvSpPr>
          <p:cNvPr id="967" name="Google Shape;967;p78"/>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linkedin.com/company/red-hat</a:t>
            </a:r>
            <a:endParaRPr sz="900">
              <a:solidFill>
                <a:schemeClr val="dk1"/>
              </a:solidFill>
              <a:latin typeface="Red Hat Text"/>
              <a:ea typeface="Red Hat Text"/>
              <a:cs typeface="Red Hat Text"/>
              <a:sym typeface="Red Hat Text"/>
            </a:endParaRPr>
          </a:p>
        </p:txBody>
      </p:sp>
      <p:sp>
        <p:nvSpPr>
          <p:cNvPr id="968" name="Google Shape;968;p78"/>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youtube.com/user/RedHatVideos</a:t>
            </a:r>
            <a:endParaRPr sz="900">
              <a:solidFill>
                <a:schemeClr val="dk1"/>
              </a:solidFill>
              <a:latin typeface="Red Hat Text"/>
              <a:ea typeface="Red Hat Text"/>
              <a:cs typeface="Red Hat Text"/>
              <a:sym typeface="Red Hat Text"/>
            </a:endParaRPr>
          </a:p>
        </p:txBody>
      </p:sp>
      <p:sp>
        <p:nvSpPr>
          <p:cNvPr id="969" name="Google Shape;969;p78"/>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970" name="Google Shape;970;p78"/>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twitter.com/RedHat</a:t>
            </a:r>
            <a:endParaRPr sz="900">
              <a:solidFill>
                <a:schemeClr val="dk1"/>
              </a:solidFill>
              <a:latin typeface="Red Hat Text"/>
              <a:ea typeface="Red Hat Text"/>
              <a:cs typeface="Red Hat Text"/>
              <a:sym typeface="Red Hat Text"/>
            </a:endParaRPr>
          </a:p>
        </p:txBody>
      </p:sp>
      <p:pic>
        <p:nvPicPr>
          <p:cNvPr id="971" name="Google Shape;971;p78"/>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972" name="Google Shape;972;p78"/>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973" name="Google Shape;973;p78"/>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974" name="Google Shape;974;p78"/>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
        <p:nvSpPr>
          <p:cNvPr id="975" name="Google Shape;975;p7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976" name="Shape 976"/>
        <p:cNvGrpSpPr/>
        <p:nvPr/>
      </p:nvGrpSpPr>
      <p:grpSpPr>
        <a:xfrm>
          <a:off x="0" y="0"/>
          <a:ext cx="0" cy="0"/>
          <a:chOff x="0" y="0"/>
          <a:chExt cx="0" cy="0"/>
        </a:xfrm>
      </p:grpSpPr>
      <p:sp>
        <p:nvSpPr>
          <p:cNvPr id="977" name="Google Shape;977;p79"/>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4500">
                <a:solidFill>
                  <a:srgbClr val="FAAA4F"/>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9pPr>
          </a:lstStyle>
          <a:p/>
        </p:txBody>
      </p:sp>
      <p:sp>
        <p:nvSpPr>
          <p:cNvPr id="978" name="Google Shape;978;p7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979" name="Google Shape;979;p79"/>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141414"/>
                </a:solidFill>
              </a:defRPr>
            </a:lvl1pPr>
            <a:lvl2pPr lvl="1" rtl="0">
              <a:lnSpc>
                <a:spcPct val="174000"/>
              </a:lnSpc>
              <a:spcBef>
                <a:spcPts val="0"/>
              </a:spcBef>
              <a:spcAft>
                <a:spcPts val="0"/>
              </a:spcAft>
              <a:buNone/>
              <a:defRPr sz="1100">
                <a:solidFill>
                  <a:srgbClr val="141414"/>
                </a:solidFill>
              </a:defRPr>
            </a:lvl2pPr>
            <a:lvl3pPr lvl="2" rtl="0">
              <a:lnSpc>
                <a:spcPct val="174000"/>
              </a:lnSpc>
              <a:spcBef>
                <a:spcPts val="0"/>
              </a:spcBef>
              <a:spcAft>
                <a:spcPts val="0"/>
              </a:spcAft>
              <a:buNone/>
              <a:defRPr sz="1100">
                <a:solidFill>
                  <a:srgbClr val="141414"/>
                </a:solidFill>
              </a:defRPr>
            </a:lvl3pPr>
            <a:lvl4pPr lvl="3" rtl="0">
              <a:lnSpc>
                <a:spcPct val="174000"/>
              </a:lnSpc>
              <a:spcBef>
                <a:spcPts val="0"/>
              </a:spcBef>
              <a:spcAft>
                <a:spcPts val="0"/>
              </a:spcAft>
              <a:buNone/>
              <a:defRPr sz="1100">
                <a:solidFill>
                  <a:srgbClr val="141414"/>
                </a:solidFill>
              </a:defRPr>
            </a:lvl4pPr>
            <a:lvl5pPr lvl="4" rtl="0">
              <a:lnSpc>
                <a:spcPct val="174000"/>
              </a:lnSpc>
              <a:spcBef>
                <a:spcPts val="0"/>
              </a:spcBef>
              <a:spcAft>
                <a:spcPts val="0"/>
              </a:spcAft>
              <a:buNone/>
              <a:defRPr sz="1100">
                <a:solidFill>
                  <a:srgbClr val="141414"/>
                </a:solidFill>
              </a:defRPr>
            </a:lvl5pPr>
            <a:lvl6pPr lvl="5" rtl="0">
              <a:lnSpc>
                <a:spcPct val="174000"/>
              </a:lnSpc>
              <a:spcBef>
                <a:spcPts val="0"/>
              </a:spcBef>
              <a:spcAft>
                <a:spcPts val="0"/>
              </a:spcAft>
              <a:buNone/>
              <a:defRPr sz="1100">
                <a:solidFill>
                  <a:srgbClr val="141414"/>
                </a:solidFill>
              </a:defRPr>
            </a:lvl6pPr>
            <a:lvl7pPr lvl="6" rtl="0">
              <a:lnSpc>
                <a:spcPct val="174000"/>
              </a:lnSpc>
              <a:spcBef>
                <a:spcPts val="0"/>
              </a:spcBef>
              <a:spcAft>
                <a:spcPts val="0"/>
              </a:spcAft>
              <a:buNone/>
              <a:defRPr sz="1100">
                <a:solidFill>
                  <a:srgbClr val="141414"/>
                </a:solidFill>
              </a:defRPr>
            </a:lvl7pPr>
            <a:lvl8pPr lvl="7" rtl="0">
              <a:lnSpc>
                <a:spcPct val="174000"/>
              </a:lnSpc>
              <a:spcBef>
                <a:spcPts val="0"/>
              </a:spcBef>
              <a:spcAft>
                <a:spcPts val="0"/>
              </a:spcAft>
              <a:buNone/>
              <a:defRPr sz="1100">
                <a:solidFill>
                  <a:srgbClr val="141414"/>
                </a:solidFill>
              </a:defRPr>
            </a:lvl8pPr>
            <a:lvl9pPr lvl="8" rtl="0">
              <a:lnSpc>
                <a:spcPct val="174000"/>
              </a:lnSpc>
              <a:spcBef>
                <a:spcPts val="0"/>
              </a:spcBef>
              <a:spcAft>
                <a:spcPts val="0"/>
              </a:spcAft>
              <a:buNone/>
              <a:defRPr sz="1100">
                <a:solidFill>
                  <a:srgbClr val="141414"/>
                </a:solidFill>
              </a:defRPr>
            </a:lvl9pPr>
          </a:lstStyle>
          <a:p/>
        </p:txBody>
      </p:sp>
      <p:pic>
        <p:nvPicPr>
          <p:cNvPr id="980" name="Google Shape;980;p7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981" name="Shape 981"/>
        <p:cNvGrpSpPr/>
        <p:nvPr/>
      </p:nvGrpSpPr>
      <p:grpSpPr>
        <a:xfrm>
          <a:off x="0" y="0"/>
          <a:ext cx="0" cy="0"/>
          <a:chOff x="0" y="0"/>
          <a:chExt cx="0" cy="0"/>
        </a:xfrm>
      </p:grpSpPr>
      <p:sp>
        <p:nvSpPr>
          <p:cNvPr id="982" name="Google Shape;982;p80"/>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4500">
                <a:solidFill>
                  <a:srgbClr val="142C4D"/>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sp>
        <p:nvSpPr>
          <p:cNvPr id="983" name="Google Shape;983;p8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984" name="Google Shape;984;p80"/>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chemeClr val="lt1"/>
                </a:solidFill>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p:txBody>
      </p:sp>
      <p:pic>
        <p:nvPicPr>
          <p:cNvPr id="985" name="Google Shape;985;p80"/>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986" name="Shape 986"/>
        <p:cNvGrpSpPr/>
        <p:nvPr/>
      </p:nvGrpSpPr>
      <p:grpSpPr>
        <a:xfrm>
          <a:off x="0" y="0"/>
          <a:ext cx="0" cy="0"/>
          <a:chOff x="0" y="0"/>
          <a:chExt cx="0" cy="0"/>
        </a:xfrm>
      </p:grpSpPr>
      <p:sp>
        <p:nvSpPr>
          <p:cNvPr id="987" name="Google Shape;987;p81"/>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988" name="Google Shape;988;p8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989" name="Google Shape;989;p8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90" name="Google Shape;990;p8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991" name="Google Shape;991;p81"/>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992" name="Google Shape;992;p8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993" name="Google Shape;993;p81"/>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chemeClr val="dk1"/>
                </a:solidFill>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994" name="Google Shape;994;p8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995" name="Shape 995"/>
        <p:cNvGrpSpPr/>
        <p:nvPr/>
      </p:nvGrpSpPr>
      <p:grpSpPr>
        <a:xfrm>
          <a:off x="0" y="0"/>
          <a:ext cx="0" cy="0"/>
          <a:chOff x="0" y="0"/>
          <a:chExt cx="0" cy="0"/>
        </a:xfrm>
      </p:grpSpPr>
      <p:sp>
        <p:nvSpPr>
          <p:cNvPr id="996" name="Google Shape;996;p82"/>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rgbClr val="27579A"/>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p:txBody>
      </p:sp>
      <p:cxnSp>
        <p:nvCxnSpPr>
          <p:cNvPr id="997" name="Google Shape;997;p8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98" name="Google Shape;998;p82"/>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999" name="Google Shape;999;p8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1000" name="Google Shape;1000;p82"/>
          <p:cNvCxnSpPr/>
          <p:nvPr/>
        </p:nvCxnSpPr>
        <p:spPr>
          <a:xfrm>
            <a:off x="1557019" y="1240275"/>
            <a:ext cx="1043100" cy="0"/>
          </a:xfrm>
          <a:prstGeom prst="straightConnector1">
            <a:avLst/>
          </a:prstGeom>
          <a:noFill/>
          <a:ln cap="flat" cmpd="sng" w="9525">
            <a:solidFill>
              <a:srgbClr val="27579A"/>
            </a:solidFill>
            <a:prstDash val="solid"/>
            <a:round/>
            <a:headEnd len="med" w="med" type="none"/>
            <a:tailEnd len="med" w="med" type="none"/>
          </a:ln>
        </p:spPr>
      </p:cxnSp>
      <p:sp>
        <p:nvSpPr>
          <p:cNvPr id="1001" name="Google Shape;1001;p8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graphics">
  <p:cSld name="CUSTOM_2_1_1">
    <p:spTree>
      <p:nvGrpSpPr>
        <p:cNvPr id="65" name="Shape 65"/>
        <p:cNvGrpSpPr/>
        <p:nvPr/>
      </p:nvGrpSpPr>
      <p:grpSpPr>
        <a:xfrm>
          <a:off x="0" y="0"/>
          <a:ext cx="0" cy="0"/>
          <a:chOff x="0" y="0"/>
          <a:chExt cx="0" cy="0"/>
        </a:xfrm>
      </p:grpSpPr>
      <p:sp>
        <p:nvSpPr>
          <p:cNvPr id="66" name="Google Shape;66;p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9"/>
          <p:cNvSpPr txBox="1"/>
          <p:nvPr>
            <p:ph idx="1" type="subTitle"/>
          </p:nvPr>
        </p:nvSpPr>
        <p:spPr>
          <a:xfrm>
            <a:off x="826650" y="10059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9" name="Google Shape;69;p9"/>
          <p:cNvSpPr txBox="1"/>
          <p:nvPr>
            <p:ph idx="2" type="subTitle"/>
          </p:nvPr>
        </p:nvSpPr>
        <p:spPr>
          <a:xfrm>
            <a:off x="826650"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vl1pPr>
            <a:lvl2pPr lvl="1" rtl="0" algn="ctr">
              <a:lnSpc>
                <a:spcPct val="100000"/>
              </a:lnSpc>
              <a:spcBef>
                <a:spcPts val="0"/>
              </a:spcBef>
              <a:spcAft>
                <a:spcPts val="0"/>
              </a:spcAft>
              <a:buNone/>
              <a:defRPr b="1" sz="1600"/>
            </a:lvl2pPr>
            <a:lvl3pPr lvl="2" rtl="0" algn="ctr">
              <a:lnSpc>
                <a:spcPct val="100000"/>
              </a:lnSpc>
              <a:spcBef>
                <a:spcPts val="0"/>
              </a:spcBef>
              <a:spcAft>
                <a:spcPts val="0"/>
              </a:spcAft>
              <a:buNone/>
              <a:defRPr b="1" sz="1600"/>
            </a:lvl3pPr>
            <a:lvl4pPr lvl="3" rtl="0" algn="ctr">
              <a:lnSpc>
                <a:spcPct val="100000"/>
              </a:lnSpc>
              <a:spcBef>
                <a:spcPts val="0"/>
              </a:spcBef>
              <a:spcAft>
                <a:spcPts val="0"/>
              </a:spcAft>
              <a:buNone/>
              <a:defRPr b="1" sz="1600"/>
            </a:lvl4pPr>
            <a:lvl5pPr lvl="4" rtl="0" algn="ctr">
              <a:lnSpc>
                <a:spcPct val="100000"/>
              </a:lnSpc>
              <a:spcBef>
                <a:spcPts val="0"/>
              </a:spcBef>
              <a:spcAft>
                <a:spcPts val="0"/>
              </a:spcAft>
              <a:buNone/>
              <a:defRPr b="1" sz="1600"/>
            </a:lvl5pPr>
            <a:lvl6pPr lvl="5" rtl="0" algn="ctr">
              <a:lnSpc>
                <a:spcPct val="100000"/>
              </a:lnSpc>
              <a:spcBef>
                <a:spcPts val="0"/>
              </a:spcBef>
              <a:spcAft>
                <a:spcPts val="0"/>
              </a:spcAft>
              <a:buNone/>
              <a:defRPr b="1" sz="1600"/>
            </a:lvl6pPr>
            <a:lvl7pPr lvl="6" rtl="0" algn="ctr">
              <a:lnSpc>
                <a:spcPct val="100000"/>
              </a:lnSpc>
              <a:spcBef>
                <a:spcPts val="0"/>
              </a:spcBef>
              <a:spcAft>
                <a:spcPts val="0"/>
              </a:spcAft>
              <a:buNone/>
              <a:defRPr b="1" sz="1600"/>
            </a:lvl7pPr>
            <a:lvl8pPr lvl="7" rtl="0" algn="ctr">
              <a:lnSpc>
                <a:spcPct val="100000"/>
              </a:lnSpc>
              <a:spcBef>
                <a:spcPts val="0"/>
              </a:spcBef>
              <a:spcAft>
                <a:spcPts val="0"/>
              </a:spcAft>
              <a:buNone/>
              <a:defRPr b="1" sz="1600"/>
            </a:lvl8pPr>
            <a:lvl9pPr lvl="8" rtl="0" algn="ctr">
              <a:lnSpc>
                <a:spcPct val="100000"/>
              </a:lnSpc>
              <a:spcBef>
                <a:spcPts val="0"/>
              </a:spcBef>
              <a:spcAft>
                <a:spcPts val="0"/>
              </a:spcAft>
              <a:buNone/>
              <a:defRPr b="1" sz="1600"/>
            </a:lvl9pPr>
          </a:lstStyle>
          <a:p/>
        </p:txBody>
      </p:sp>
      <p:sp>
        <p:nvSpPr>
          <p:cNvPr id="70" name="Google Shape;70;p9"/>
          <p:cNvSpPr txBox="1"/>
          <p:nvPr>
            <p:ph idx="3" type="body"/>
          </p:nvPr>
        </p:nvSpPr>
        <p:spPr>
          <a:xfrm>
            <a:off x="826650" y="3110231"/>
            <a:ext cx="2208600" cy="1217400"/>
          </a:xfrm>
          <a:prstGeom prst="rect">
            <a:avLst/>
          </a:prstGeom>
        </p:spPr>
        <p:txBody>
          <a:bodyPr anchorCtr="0" anchor="t" bIns="91425" lIns="91425" spcFirstLastPara="1" rIns="91425" wrap="square" tIns="91425">
            <a:noAutofit/>
          </a:bodyPr>
          <a:lstStyle>
            <a:lvl1pPr indent="-292100" lvl="0" marL="457200" rtl="0" algn="ctr">
              <a:spcBef>
                <a:spcPts val="600"/>
              </a:spcBef>
              <a:spcAft>
                <a:spcPts val="0"/>
              </a:spcAft>
              <a:buSzPts val="1000"/>
              <a:buChar char="●"/>
              <a:defRPr sz="1400"/>
            </a:lvl1pPr>
            <a:lvl2pPr indent="-292100" lvl="1" marL="914400" rtl="0" algn="ctr">
              <a:spcBef>
                <a:spcPts val="480"/>
              </a:spcBef>
              <a:spcAft>
                <a:spcPts val="0"/>
              </a:spcAft>
              <a:buSzPts val="1000"/>
              <a:buChar char="○"/>
              <a:defRPr sz="1400"/>
            </a:lvl2pPr>
            <a:lvl3pPr indent="-292100" lvl="2" marL="1371600" rtl="0" algn="ctr">
              <a:spcBef>
                <a:spcPts val="480"/>
              </a:spcBef>
              <a:spcAft>
                <a:spcPts val="0"/>
              </a:spcAft>
              <a:buSzPts val="1000"/>
              <a:buChar char="■"/>
              <a:defRPr sz="1400"/>
            </a:lvl3pPr>
            <a:lvl4pPr indent="-292100" lvl="3" marL="1828800" rtl="0" algn="ctr">
              <a:spcBef>
                <a:spcPts val="360"/>
              </a:spcBef>
              <a:spcAft>
                <a:spcPts val="0"/>
              </a:spcAft>
              <a:buSzPts val="1000"/>
              <a:buChar char="●"/>
              <a:defRPr sz="1400"/>
            </a:lvl4pPr>
            <a:lvl5pPr indent="-292100" lvl="4" marL="2286000" rtl="0" algn="ctr">
              <a:spcBef>
                <a:spcPts val="360"/>
              </a:spcBef>
              <a:spcAft>
                <a:spcPts val="0"/>
              </a:spcAft>
              <a:buSzPts val="1000"/>
              <a:buChar char="○"/>
              <a:defRPr sz="1400"/>
            </a:lvl5pPr>
            <a:lvl6pPr indent="-292100" lvl="5" marL="2743200" rtl="0" algn="ctr">
              <a:spcBef>
                <a:spcPts val="360"/>
              </a:spcBef>
              <a:spcAft>
                <a:spcPts val="0"/>
              </a:spcAft>
              <a:buSzPts val="1000"/>
              <a:buChar char="■"/>
              <a:defRPr sz="1400"/>
            </a:lvl6pPr>
            <a:lvl7pPr indent="-292100" lvl="6" marL="3200400" rtl="0" algn="ctr">
              <a:spcBef>
                <a:spcPts val="360"/>
              </a:spcBef>
              <a:spcAft>
                <a:spcPts val="0"/>
              </a:spcAft>
              <a:buSzPts val="1000"/>
              <a:buChar char="●"/>
              <a:defRPr sz="1400"/>
            </a:lvl7pPr>
            <a:lvl8pPr indent="-292100" lvl="7" marL="3657600" rtl="0" algn="ctr">
              <a:spcBef>
                <a:spcPts val="360"/>
              </a:spcBef>
              <a:spcAft>
                <a:spcPts val="0"/>
              </a:spcAft>
              <a:buSzPts val="1000"/>
              <a:buChar char="○"/>
              <a:defRPr sz="1400"/>
            </a:lvl8pPr>
            <a:lvl9pPr indent="-292100" lvl="8" marL="4114800" rtl="0" algn="ctr">
              <a:spcBef>
                <a:spcPts val="360"/>
              </a:spcBef>
              <a:spcAft>
                <a:spcPts val="0"/>
              </a:spcAft>
              <a:buSzPts val="1000"/>
              <a:buChar char="■"/>
              <a:defRPr sz="1400"/>
            </a:lvl9pPr>
          </a:lstStyle>
          <a:p/>
        </p:txBody>
      </p:sp>
      <p:sp>
        <p:nvSpPr>
          <p:cNvPr id="71" name="Google Shape;71;p9"/>
          <p:cNvSpPr txBox="1"/>
          <p:nvPr>
            <p:ph idx="4" type="subTitle"/>
          </p:nvPr>
        </p:nvSpPr>
        <p:spPr>
          <a:xfrm>
            <a:off x="34676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vl1pPr>
            <a:lvl2pPr lvl="1" rtl="0" algn="ctr">
              <a:lnSpc>
                <a:spcPct val="100000"/>
              </a:lnSpc>
              <a:spcBef>
                <a:spcPts val="0"/>
              </a:spcBef>
              <a:spcAft>
                <a:spcPts val="0"/>
              </a:spcAft>
              <a:buNone/>
              <a:defRPr b="1" sz="1600"/>
            </a:lvl2pPr>
            <a:lvl3pPr lvl="2" rtl="0" algn="ctr">
              <a:lnSpc>
                <a:spcPct val="100000"/>
              </a:lnSpc>
              <a:spcBef>
                <a:spcPts val="0"/>
              </a:spcBef>
              <a:spcAft>
                <a:spcPts val="0"/>
              </a:spcAft>
              <a:buNone/>
              <a:defRPr b="1" sz="1600"/>
            </a:lvl3pPr>
            <a:lvl4pPr lvl="3" rtl="0" algn="ctr">
              <a:lnSpc>
                <a:spcPct val="100000"/>
              </a:lnSpc>
              <a:spcBef>
                <a:spcPts val="0"/>
              </a:spcBef>
              <a:spcAft>
                <a:spcPts val="0"/>
              </a:spcAft>
              <a:buNone/>
              <a:defRPr b="1" sz="1600"/>
            </a:lvl4pPr>
            <a:lvl5pPr lvl="4" rtl="0" algn="ctr">
              <a:lnSpc>
                <a:spcPct val="100000"/>
              </a:lnSpc>
              <a:spcBef>
                <a:spcPts val="0"/>
              </a:spcBef>
              <a:spcAft>
                <a:spcPts val="0"/>
              </a:spcAft>
              <a:buNone/>
              <a:defRPr b="1" sz="1600"/>
            </a:lvl5pPr>
            <a:lvl6pPr lvl="5" rtl="0" algn="ctr">
              <a:lnSpc>
                <a:spcPct val="100000"/>
              </a:lnSpc>
              <a:spcBef>
                <a:spcPts val="0"/>
              </a:spcBef>
              <a:spcAft>
                <a:spcPts val="0"/>
              </a:spcAft>
              <a:buNone/>
              <a:defRPr b="1" sz="1600"/>
            </a:lvl6pPr>
            <a:lvl7pPr lvl="6" rtl="0" algn="ctr">
              <a:lnSpc>
                <a:spcPct val="100000"/>
              </a:lnSpc>
              <a:spcBef>
                <a:spcPts val="0"/>
              </a:spcBef>
              <a:spcAft>
                <a:spcPts val="0"/>
              </a:spcAft>
              <a:buNone/>
              <a:defRPr b="1" sz="1600"/>
            </a:lvl7pPr>
            <a:lvl8pPr lvl="7" rtl="0" algn="ctr">
              <a:lnSpc>
                <a:spcPct val="100000"/>
              </a:lnSpc>
              <a:spcBef>
                <a:spcPts val="0"/>
              </a:spcBef>
              <a:spcAft>
                <a:spcPts val="0"/>
              </a:spcAft>
              <a:buNone/>
              <a:defRPr b="1" sz="1600"/>
            </a:lvl8pPr>
            <a:lvl9pPr lvl="8" rtl="0" algn="ctr">
              <a:lnSpc>
                <a:spcPct val="100000"/>
              </a:lnSpc>
              <a:spcBef>
                <a:spcPts val="0"/>
              </a:spcBef>
              <a:spcAft>
                <a:spcPts val="0"/>
              </a:spcAft>
              <a:buNone/>
              <a:defRPr b="1" sz="1600"/>
            </a:lvl9pPr>
          </a:lstStyle>
          <a:p/>
        </p:txBody>
      </p:sp>
      <p:sp>
        <p:nvSpPr>
          <p:cNvPr id="72" name="Google Shape;72;p9"/>
          <p:cNvSpPr txBox="1"/>
          <p:nvPr>
            <p:ph idx="5" type="body"/>
          </p:nvPr>
        </p:nvSpPr>
        <p:spPr>
          <a:xfrm>
            <a:off x="3467638" y="3110231"/>
            <a:ext cx="2208600" cy="1217400"/>
          </a:xfrm>
          <a:prstGeom prst="rect">
            <a:avLst/>
          </a:prstGeom>
        </p:spPr>
        <p:txBody>
          <a:bodyPr anchorCtr="0" anchor="t" bIns="91425" lIns="91425" spcFirstLastPara="1" rIns="91425" wrap="square" tIns="91425">
            <a:noAutofit/>
          </a:bodyPr>
          <a:lstStyle>
            <a:lvl1pPr indent="-292100" lvl="0" marL="457200" rtl="0" algn="ctr">
              <a:spcBef>
                <a:spcPts val="600"/>
              </a:spcBef>
              <a:spcAft>
                <a:spcPts val="0"/>
              </a:spcAft>
              <a:buSzPts val="1000"/>
              <a:buChar char="●"/>
              <a:defRPr sz="1400"/>
            </a:lvl1pPr>
            <a:lvl2pPr indent="-292100" lvl="1" marL="914400" rtl="0" algn="ctr">
              <a:spcBef>
                <a:spcPts val="480"/>
              </a:spcBef>
              <a:spcAft>
                <a:spcPts val="0"/>
              </a:spcAft>
              <a:buSzPts val="1000"/>
              <a:buChar char="○"/>
              <a:defRPr sz="1400"/>
            </a:lvl2pPr>
            <a:lvl3pPr indent="-292100" lvl="2" marL="1371600" rtl="0" algn="ctr">
              <a:spcBef>
                <a:spcPts val="480"/>
              </a:spcBef>
              <a:spcAft>
                <a:spcPts val="0"/>
              </a:spcAft>
              <a:buSzPts val="1000"/>
              <a:buChar char="■"/>
              <a:defRPr sz="1400"/>
            </a:lvl3pPr>
            <a:lvl4pPr indent="-292100" lvl="3" marL="1828800" rtl="0" algn="ctr">
              <a:spcBef>
                <a:spcPts val="360"/>
              </a:spcBef>
              <a:spcAft>
                <a:spcPts val="0"/>
              </a:spcAft>
              <a:buSzPts val="1000"/>
              <a:buChar char="●"/>
              <a:defRPr sz="1400"/>
            </a:lvl4pPr>
            <a:lvl5pPr indent="-292100" lvl="4" marL="2286000" rtl="0" algn="ctr">
              <a:spcBef>
                <a:spcPts val="360"/>
              </a:spcBef>
              <a:spcAft>
                <a:spcPts val="0"/>
              </a:spcAft>
              <a:buSzPts val="1000"/>
              <a:buChar char="○"/>
              <a:defRPr sz="1400"/>
            </a:lvl5pPr>
            <a:lvl6pPr indent="-292100" lvl="5" marL="2743200" rtl="0" algn="ctr">
              <a:spcBef>
                <a:spcPts val="360"/>
              </a:spcBef>
              <a:spcAft>
                <a:spcPts val="0"/>
              </a:spcAft>
              <a:buSzPts val="1000"/>
              <a:buChar char="■"/>
              <a:defRPr sz="1400"/>
            </a:lvl6pPr>
            <a:lvl7pPr indent="-292100" lvl="6" marL="3200400" rtl="0" algn="ctr">
              <a:spcBef>
                <a:spcPts val="360"/>
              </a:spcBef>
              <a:spcAft>
                <a:spcPts val="0"/>
              </a:spcAft>
              <a:buSzPts val="1000"/>
              <a:buChar char="●"/>
              <a:defRPr sz="1400"/>
            </a:lvl7pPr>
            <a:lvl8pPr indent="-292100" lvl="7" marL="3657600" rtl="0" algn="ctr">
              <a:spcBef>
                <a:spcPts val="360"/>
              </a:spcBef>
              <a:spcAft>
                <a:spcPts val="0"/>
              </a:spcAft>
              <a:buSzPts val="1000"/>
              <a:buChar char="○"/>
              <a:defRPr sz="1400"/>
            </a:lvl8pPr>
            <a:lvl9pPr indent="-292100" lvl="8" marL="4114800" rtl="0" algn="ctr">
              <a:spcBef>
                <a:spcPts val="360"/>
              </a:spcBef>
              <a:spcAft>
                <a:spcPts val="0"/>
              </a:spcAft>
              <a:buSzPts val="1000"/>
              <a:buChar char="■"/>
              <a:defRPr sz="1400"/>
            </a:lvl9pPr>
          </a:lstStyle>
          <a:p/>
        </p:txBody>
      </p:sp>
      <p:sp>
        <p:nvSpPr>
          <p:cNvPr id="73" name="Google Shape;73;p9"/>
          <p:cNvSpPr txBox="1"/>
          <p:nvPr>
            <p:ph idx="6" type="subTitle"/>
          </p:nvPr>
        </p:nvSpPr>
        <p:spPr>
          <a:xfrm>
            <a:off x="61087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vl1pPr>
            <a:lvl2pPr lvl="1" rtl="0" algn="ctr">
              <a:lnSpc>
                <a:spcPct val="100000"/>
              </a:lnSpc>
              <a:spcBef>
                <a:spcPts val="0"/>
              </a:spcBef>
              <a:spcAft>
                <a:spcPts val="0"/>
              </a:spcAft>
              <a:buNone/>
              <a:defRPr b="1" sz="1600"/>
            </a:lvl2pPr>
            <a:lvl3pPr lvl="2" rtl="0" algn="ctr">
              <a:lnSpc>
                <a:spcPct val="100000"/>
              </a:lnSpc>
              <a:spcBef>
                <a:spcPts val="0"/>
              </a:spcBef>
              <a:spcAft>
                <a:spcPts val="0"/>
              </a:spcAft>
              <a:buNone/>
              <a:defRPr b="1" sz="1600"/>
            </a:lvl3pPr>
            <a:lvl4pPr lvl="3" rtl="0" algn="ctr">
              <a:lnSpc>
                <a:spcPct val="100000"/>
              </a:lnSpc>
              <a:spcBef>
                <a:spcPts val="0"/>
              </a:spcBef>
              <a:spcAft>
                <a:spcPts val="0"/>
              </a:spcAft>
              <a:buNone/>
              <a:defRPr b="1" sz="1600"/>
            </a:lvl4pPr>
            <a:lvl5pPr lvl="4" rtl="0" algn="ctr">
              <a:lnSpc>
                <a:spcPct val="100000"/>
              </a:lnSpc>
              <a:spcBef>
                <a:spcPts val="0"/>
              </a:spcBef>
              <a:spcAft>
                <a:spcPts val="0"/>
              </a:spcAft>
              <a:buNone/>
              <a:defRPr b="1" sz="1600"/>
            </a:lvl5pPr>
            <a:lvl6pPr lvl="5" rtl="0" algn="ctr">
              <a:lnSpc>
                <a:spcPct val="100000"/>
              </a:lnSpc>
              <a:spcBef>
                <a:spcPts val="0"/>
              </a:spcBef>
              <a:spcAft>
                <a:spcPts val="0"/>
              </a:spcAft>
              <a:buNone/>
              <a:defRPr b="1" sz="1600"/>
            </a:lvl6pPr>
            <a:lvl7pPr lvl="6" rtl="0" algn="ctr">
              <a:lnSpc>
                <a:spcPct val="100000"/>
              </a:lnSpc>
              <a:spcBef>
                <a:spcPts val="0"/>
              </a:spcBef>
              <a:spcAft>
                <a:spcPts val="0"/>
              </a:spcAft>
              <a:buNone/>
              <a:defRPr b="1" sz="1600"/>
            </a:lvl7pPr>
            <a:lvl8pPr lvl="7" rtl="0" algn="ctr">
              <a:lnSpc>
                <a:spcPct val="100000"/>
              </a:lnSpc>
              <a:spcBef>
                <a:spcPts val="0"/>
              </a:spcBef>
              <a:spcAft>
                <a:spcPts val="0"/>
              </a:spcAft>
              <a:buNone/>
              <a:defRPr b="1" sz="1600"/>
            </a:lvl8pPr>
            <a:lvl9pPr lvl="8" rtl="0" algn="ctr">
              <a:lnSpc>
                <a:spcPct val="100000"/>
              </a:lnSpc>
              <a:spcBef>
                <a:spcPts val="0"/>
              </a:spcBef>
              <a:spcAft>
                <a:spcPts val="0"/>
              </a:spcAft>
              <a:buNone/>
              <a:defRPr b="1" sz="1600"/>
            </a:lvl9pPr>
          </a:lstStyle>
          <a:p/>
        </p:txBody>
      </p:sp>
      <p:sp>
        <p:nvSpPr>
          <p:cNvPr id="74" name="Google Shape;74;p9"/>
          <p:cNvSpPr txBox="1"/>
          <p:nvPr>
            <p:ph idx="7" type="body"/>
          </p:nvPr>
        </p:nvSpPr>
        <p:spPr>
          <a:xfrm>
            <a:off x="6108738" y="3110231"/>
            <a:ext cx="2208600" cy="1217400"/>
          </a:xfrm>
          <a:prstGeom prst="rect">
            <a:avLst/>
          </a:prstGeom>
        </p:spPr>
        <p:txBody>
          <a:bodyPr anchorCtr="0" anchor="t" bIns="91425" lIns="91425" spcFirstLastPara="1" rIns="91425" wrap="square" tIns="91425">
            <a:noAutofit/>
          </a:bodyPr>
          <a:lstStyle>
            <a:lvl1pPr indent="-292100" lvl="0" marL="457200" rtl="0" algn="ctr">
              <a:spcBef>
                <a:spcPts val="600"/>
              </a:spcBef>
              <a:spcAft>
                <a:spcPts val="0"/>
              </a:spcAft>
              <a:buSzPts val="1000"/>
              <a:buChar char="●"/>
              <a:defRPr sz="1400"/>
            </a:lvl1pPr>
            <a:lvl2pPr indent="-292100" lvl="1" marL="914400" rtl="0" algn="ctr">
              <a:spcBef>
                <a:spcPts val="480"/>
              </a:spcBef>
              <a:spcAft>
                <a:spcPts val="0"/>
              </a:spcAft>
              <a:buSzPts val="1000"/>
              <a:buChar char="○"/>
              <a:defRPr sz="1400"/>
            </a:lvl2pPr>
            <a:lvl3pPr indent="-292100" lvl="2" marL="1371600" rtl="0" algn="ctr">
              <a:spcBef>
                <a:spcPts val="480"/>
              </a:spcBef>
              <a:spcAft>
                <a:spcPts val="0"/>
              </a:spcAft>
              <a:buSzPts val="1000"/>
              <a:buChar char="■"/>
              <a:defRPr sz="1400"/>
            </a:lvl3pPr>
            <a:lvl4pPr indent="-292100" lvl="3" marL="1828800" rtl="0" algn="ctr">
              <a:spcBef>
                <a:spcPts val="360"/>
              </a:spcBef>
              <a:spcAft>
                <a:spcPts val="0"/>
              </a:spcAft>
              <a:buSzPts val="1000"/>
              <a:buChar char="●"/>
              <a:defRPr sz="1400"/>
            </a:lvl4pPr>
            <a:lvl5pPr indent="-292100" lvl="4" marL="2286000" rtl="0" algn="ctr">
              <a:spcBef>
                <a:spcPts val="360"/>
              </a:spcBef>
              <a:spcAft>
                <a:spcPts val="0"/>
              </a:spcAft>
              <a:buSzPts val="1000"/>
              <a:buChar char="○"/>
              <a:defRPr sz="1400"/>
            </a:lvl5pPr>
            <a:lvl6pPr indent="-292100" lvl="5" marL="2743200" rtl="0" algn="ctr">
              <a:spcBef>
                <a:spcPts val="360"/>
              </a:spcBef>
              <a:spcAft>
                <a:spcPts val="0"/>
              </a:spcAft>
              <a:buSzPts val="1000"/>
              <a:buChar char="■"/>
              <a:defRPr sz="1400"/>
            </a:lvl6pPr>
            <a:lvl7pPr indent="-292100" lvl="6" marL="3200400" rtl="0" algn="ctr">
              <a:spcBef>
                <a:spcPts val="360"/>
              </a:spcBef>
              <a:spcAft>
                <a:spcPts val="0"/>
              </a:spcAft>
              <a:buSzPts val="1000"/>
              <a:buChar char="●"/>
              <a:defRPr sz="1400"/>
            </a:lvl7pPr>
            <a:lvl8pPr indent="-292100" lvl="7" marL="3657600" rtl="0" algn="ctr">
              <a:spcBef>
                <a:spcPts val="360"/>
              </a:spcBef>
              <a:spcAft>
                <a:spcPts val="0"/>
              </a:spcAft>
              <a:buSzPts val="1000"/>
              <a:buChar char="○"/>
              <a:defRPr sz="1400"/>
            </a:lvl8pPr>
            <a:lvl9pPr indent="-292100" lvl="8" marL="4114800" rtl="0" algn="ctr">
              <a:spcBef>
                <a:spcPts val="360"/>
              </a:spcBef>
              <a:spcAft>
                <a:spcPts val="0"/>
              </a:spcAft>
              <a:buSzPts val="1000"/>
              <a:buChar char="■"/>
              <a:defRPr sz="1400"/>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solidFill>
          <a:srgbClr val="142C4D"/>
        </a:solidFill>
      </p:bgPr>
    </p:bg>
    <p:spTree>
      <p:nvGrpSpPr>
        <p:cNvPr id="1002" name="Shape 1002"/>
        <p:cNvGrpSpPr/>
        <p:nvPr/>
      </p:nvGrpSpPr>
      <p:grpSpPr>
        <a:xfrm>
          <a:off x="0" y="0"/>
          <a:ext cx="0" cy="0"/>
          <a:chOff x="0" y="0"/>
          <a:chExt cx="0" cy="0"/>
        </a:xfrm>
      </p:grpSpPr>
      <p:sp>
        <p:nvSpPr>
          <p:cNvPr id="1003" name="Google Shape;1003;p83"/>
          <p:cNvSpPr/>
          <p:nvPr/>
        </p:nvSpPr>
        <p:spPr>
          <a:xfrm>
            <a:off x="56" y="4381669"/>
            <a:ext cx="9144000" cy="7620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04" name="Google Shape;1004;p83"/>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rgbClr val="FAAA4F"/>
                </a:solidFill>
              </a:defRPr>
            </a:lvl1pPr>
            <a:lvl2pPr lvl="1" rtl="0">
              <a:lnSpc>
                <a:spcPct val="100000"/>
              </a:lnSpc>
              <a:spcBef>
                <a:spcPts val="0"/>
              </a:spcBef>
              <a:spcAft>
                <a:spcPts val="0"/>
              </a:spcAft>
              <a:buNone/>
              <a:defRPr sz="4100">
                <a:solidFill>
                  <a:srgbClr val="FAAA4F"/>
                </a:solidFill>
              </a:defRPr>
            </a:lvl2pPr>
            <a:lvl3pPr lvl="2" rtl="0">
              <a:lnSpc>
                <a:spcPct val="100000"/>
              </a:lnSpc>
              <a:spcBef>
                <a:spcPts val="0"/>
              </a:spcBef>
              <a:spcAft>
                <a:spcPts val="0"/>
              </a:spcAft>
              <a:buNone/>
              <a:defRPr sz="4100">
                <a:solidFill>
                  <a:srgbClr val="FAAA4F"/>
                </a:solidFill>
              </a:defRPr>
            </a:lvl3pPr>
            <a:lvl4pPr lvl="3" rtl="0">
              <a:lnSpc>
                <a:spcPct val="100000"/>
              </a:lnSpc>
              <a:spcBef>
                <a:spcPts val="0"/>
              </a:spcBef>
              <a:spcAft>
                <a:spcPts val="0"/>
              </a:spcAft>
              <a:buNone/>
              <a:defRPr sz="4100">
                <a:solidFill>
                  <a:srgbClr val="FAAA4F"/>
                </a:solidFill>
              </a:defRPr>
            </a:lvl4pPr>
            <a:lvl5pPr lvl="4" rtl="0">
              <a:lnSpc>
                <a:spcPct val="100000"/>
              </a:lnSpc>
              <a:spcBef>
                <a:spcPts val="0"/>
              </a:spcBef>
              <a:spcAft>
                <a:spcPts val="0"/>
              </a:spcAft>
              <a:buNone/>
              <a:defRPr sz="4100">
                <a:solidFill>
                  <a:srgbClr val="FAAA4F"/>
                </a:solidFill>
              </a:defRPr>
            </a:lvl5pPr>
            <a:lvl6pPr lvl="5" rtl="0">
              <a:lnSpc>
                <a:spcPct val="100000"/>
              </a:lnSpc>
              <a:spcBef>
                <a:spcPts val="0"/>
              </a:spcBef>
              <a:spcAft>
                <a:spcPts val="0"/>
              </a:spcAft>
              <a:buNone/>
              <a:defRPr sz="4100">
                <a:solidFill>
                  <a:srgbClr val="FAAA4F"/>
                </a:solidFill>
              </a:defRPr>
            </a:lvl6pPr>
            <a:lvl7pPr lvl="6" rtl="0">
              <a:lnSpc>
                <a:spcPct val="100000"/>
              </a:lnSpc>
              <a:spcBef>
                <a:spcPts val="0"/>
              </a:spcBef>
              <a:spcAft>
                <a:spcPts val="0"/>
              </a:spcAft>
              <a:buNone/>
              <a:defRPr sz="4100">
                <a:solidFill>
                  <a:srgbClr val="FAAA4F"/>
                </a:solidFill>
              </a:defRPr>
            </a:lvl7pPr>
            <a:lvl8pPr lvl="7" rtl="0">
              <a:lnSpc>
                <a:spcPct val="100000"/>
              </a:lnSpc>
              <a:spcBef>
                <a:spcPts val="0"/>
              </a:spcBef>
              <a:spcAft>
                <a:spcPts val="0"/>
              </a:spcAft>
              <a:buNone/>
              <a:defRPr sz="4100">
                <a:solidFill>
                  <a:srgbClr val="FAAA4F"/>
                </a:solidFill>
              </a:defRPr>
            </a:lvl8pPr>
            <a:lvl9pPr lvl="8" rtl="0">
              <a:lnSpc>
                <a:spcPct val="100000"/>
              </a:lnSpc>
              <a:spcBef>
                <a:spcPts val="0"/>
              </a:spcBef>
              <a:spcAft>
                <a:spcPts val="0"/>
              </a:spcAft>
              <a:buNone/>
              <a:defRPr sz="4100">
                <a:solidFill>
                  <a:srgbClr val="FAAA4F"/>
                </a:solidFill>
              </a:defRPr>
            </a:lvl9pPr>
          </a:lstStyle>
          <a:p/>
        </p:txBody>
      </p:sp>
      <p:cxnSp>
        <p:nvCxnSpPr>
          <p:cNvPr id="1005" name="Google Shape;1005;p83"/>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pic>
        <p:nvPicPr>
          <p:cNvPr id="1006" name="Google Shape;1006;p8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1007" name="Google Shape;1007;p83"/>
          <p:cNvCxnSpPr/>
          <p:nvPr/>
        </p:nvCxnSpPr>
        <p:spPr>
          <a:xfrm>
            <a:off x="1557019" y="1240275"/>
            <a:ext cx="1043100" cy="0"/>
          </a:xfrm>
          <a:prstGeom prst="straightConnector1">
            <a:avLst/>
          </a:prstGeom>
          <a:noFill/>
          <a:ln cap="flat" cmpd="sng" w="9525">
            <a:solidFill>
              <a:srgbClr val="FAAA4F"/>
            </a:solidFill>
            <a:prstDash val="solid"/>
            <a:round/>
            <a:headEnd len="med" w="med" type="none"/>
            <a:tailEnd len="med" w="med" type="none"/>
          </a:ln>
        </p:spPr>
      </p:cxnSp>
      <p:cxnSp>
        <p:nvCxnSpPr>
          <p:cNvPr id="1008" name="Google Shape;1008;p83"/>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1009" name="Google Shape;1009;p8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1010" name="Google Shape;1010;p8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1011" name="Shape 1011"/>
        <p:cNvGrpSpPr/>
        <p:nvPr/>
      </p:nvGrpSpPr>
      <p:grpSpPr>
        <a:xfrm>
          <a:off x="0" y="0"/>
          <a:ext cx="0" cy="0"/>
          <a:chOff x="0" y="0"/>
          <a:chExt cx="0" cy="0"/>
        </a:xfrm>
      </p:grpSpPr>
      <p:sp>
        <p:nvSpPr>
          <p:cNvPr id="1012" name="Google Shape;1012;p84"/>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rgbClr val="27579A"/>
                </a:solidFill>
              </a:defRPr>
            </a:lvl1pPr>
            <a:lvl2pPr lvl="1" rtl="0">
              <a:lnSpc>
                <a:spcPct val="100000"/>
              </a:lnSpc>
              <a:spcBef>
                <a:spcPts val="0"/>
              </a:spcBef>
              <a:spcAft>
                <a:spcPts val="0"/>
              </a:spcAft>
              <a:buNone/>
              <a:defRPr sz="4100">
                <a:solidFill>
                  <a:srgbClr val="27579A"/>
                </a:solidFill>
              </a:defRPr>
            </a:lvl2pPr>
            <a:lvl3pPr lvl="2" rtl="0">
              <a:lnSpc>
                <a:spcPct val="100000"/>
              </a:lnSpc>
              <a:spcBef>
                <a:spcPts val="0"/>
              </a:spcBef>
              <a:spcAft>
                <a:spcPts val="0"/>
              </a:spcAft>
              <a:buNone/>
              <a:defRPr sz="4100">
                <a:solidFill>
                  <a:srgbClr val="27579A"/>
                </a:solidFill>
              </a:defRPr>
            </a:lvl3pPr>
            <a:lvl4pPr lvl="3" rtl="0">
              <a:lnSpc>
                <a:spcPct val="100000"/>
              </a:lnSpc>
              <a:spcBef>
                <a:spcPts val="0"/>
              </a:spcBef>
              <a:spcAft>
                <a:spcPts val="0"/>
              </a:spcAft>
              <a:buNone/>
              <a:defRPr sz="4100">
                <a:solidFill>
                  <a:srgbClr val="27579A"/>
                </a:solidFill>
              </a:defRPr>
            </a:lvl4pPr>
            <a:lvl5pPr lvl="4" rtl="0">
              <a:lnSpc>
                <a:spcPct val="100000"/>
              </a:lnSpc>
              <a:spcBef>
                <a:spcPts val="0"/>
              </a:spcBef>
              <a:spcAft>
                <a:spcPts val="0"/>
              </a:spcAft>
              <a:buNone/>
              <a:defRPr sz="4100">
                <a:solidFill>
                  <a:srgbClr val="27579A"/>
                </a:solidFill>
              </a:defRPr>
            </a:lvl5pPr>
            <a:lvl6pPr lvl="5" rtl="0">
              <a:lnSpc>
                <a:spcPct val="100000"/>
              </a:lnSpc>
              <a:spcBef>
                <a:spcPts val="0"/>
              </a:spcBef>
              <a:spcAft>
                <a:spcPts val="0"/>
              </a:spcAft>
              <a:buNone/>
              <a:defRPr sz="4100">
                <a:solidFill>
                  <a:srgbClr val="27579A"/>
                </a:solidFill>
              </a:defRPr>
            </a:lvl6pPr>
            <a:lvl7pPr lvl="6" rtl="0">
              <a:lnSpc>
                <a:spcPct val="100000"/>
              </a:lnSpc>
              <a:spcBef>
                <a:spcPts val="0"/>
              </a:spcBef>
              <a:spcAft>
                <a:spcPts val="0"/>
              </a:spcAft>
              <a:buNone/>
              <a:defRPr sz="4100">
                <a:solidFill>
                  <a:srgbClr val="27579A"/>
                </a:solidFill>
              </a:defRPr>
            </a:lvl7pPr>
            <a:lvl8pPr lvl="7" rtl="0">
              <a:lnSpc>
                <a:spcPct val="100000"/>
              </a:lnSpc>
              <a:spcBef>
                <a:spcPts val="0"/>
              </a:spcBef>
              <a:spcAft>
                <a:spcPts val="0"/>
              </a:spcAft>
              <a:buNone/>
              <a:defRPr sz="4100">
                <a:solidFill>
                  <a:srgbClr val="27579A"/>
                </a:solidFill>
              </a:defRPr>
            </a:lvl8pPr>
            <a:lvl9pPr lvl="8" rtl="0">
              <a:lnSpc>
                <a:spcPct val="100000"/>
              </a:lnSpc>
              <a:spcBef>
                <a:spcPts val="0"/>
              </a:spcBef>
              <a:spcAft>
                <a:spcPts val="0"/>
              </a:spcAft>
              <a:buNone/>
              <a:defRPr sz="4100">
                <a:solidFill>
                  <a:srgbClr val="27579A"/>
                </a:solidFill>
              </a:defRPr>
            </a:lvl9pPr>
          </a:lstStyle>
          <a:p/>
        </p:txBody>
      </p:sp>
      <p:cxnSp>
        <p:nvCxnSpPr>
          <p:cNvPr id="1013" name="Google Shape;1013;p84"/>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014" name="Google Shape;1014;p8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1015" name="Google Shape;1015;p84"/>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1016" name="Google Shape;1016;p8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1017" name="Shape 1017"/>
        <p:cNvGrpSpPr/>
        <p:nvPr/>
      </p:nvGrpSpPr>
      <p:grpSpPr>
        <a:xfrm>
          <a:off x="0" y="0"/>
          <a:ext cx="0" cy="0"/>
          <a:chOff x="0" y="0"/>
          <a:chExt cx="0" cy="0"/>
        </a:xfrm>
      </p:grpSpPr>
      <p:sp>
        <p:nvSpPr>
          <p:cNvPr id="1018" name="Google Shape;1018;p8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019" name="Google Shape;1019;p85"/>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020" name="Google Shape;1020;p8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21" name="Google Shape;1021;p8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22" name="Google Shape;1022;p8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23" name="Google Shape;1023;p8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24" name="Google Shape;1024;p85"/>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025" name="Google Shape;1025;p85"/>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1026" name="Shape 1026"/>
        <p:cNvGrpSpPr/>
        <p:nvPr/>
      </p:nvGrpSpPr>
      <p:grpSpPr>
        <a:xfrm>
          <a:off x="0" y="0"/>
          <a:ext cx="0" cy="0"/>
          <a:chOff x="0" y="0"/>
          <a:chExt cx="0" cy="0"/>
        </a:xfrm>
      </p:grpSpPr>
      <p:sp>
        <p:nvSpPr>
          <p:cNvPr id="1027" name="Google Shape;1027;p8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028" name="Google Shape;1028;p8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029" name="Google Shape;1029;p8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30" name="Google Shape;1030;p8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31" name="Google Shape;1031;p8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32" name="Google Shape;1032;p8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33" name="Google Shape;1033;p8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034" name="Google Shape;1034;p86"/>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035" name="Google Shape;1035;p86"/>
          <p:cNvSpPr/>
          <p:nvPr/>
        </p:nvSpPr>
        <p:spPr>
          <a:xfrm>
            <a:off x="2926125" y="185522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36" name="Google Shape;1036;p86"/>
          <p:cNvSpPr/>
          <p:nvPr/>
        </p:nvSpPr>
        <p:spPr>
          <a:xfrm>
            <a:off x="585225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037" name="Google Shape;1037;p86"/>
          <p:cNvSpPr/>
          <p:nvPr/>
        </p:nvSpPr>
        <p:spPr>
          <a:xfrm>
            <a:off x="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038" name="Google Shape;1038;p86"/>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39" name="Google Shape;1039;p86"/>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40" name="Google Shape;1040;p86"/>
          <p:cNvSpPr txBox="1"/>
          <p:nvPr>
            <p:ph idx="4" type="subTitle"/>
          </p:nvPr>
        </p:nvSpPr>
        <p:spPr>
          <a:xfrm>
            <a:off x="2926125"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1041" name="Google Shape;1041;p86"/>
          <p:cNvSpPr txBox="1"/>
          <p:nvPr>
            <p:ph idx="5" type="subTitle"/>
          </p:nvPr>
        </p:nvSpPr>
        <p:spPr>
          <a:xfrm>
            <a:off x="0" y="1855238"/>
            <a:ext cx="3291900" cy="2026800"/>
          </a:xfrm>
          <a:prstGeom prst="rect">
            <a:avLst/>
          </a:prstGeom>
        </p:spPr>
        <p:txBody>
          <a:bodyPr anchorCtr="0" anchor="ctr" bIns="0" lIns="651500" spcFirstLastPara="1" rIns="548625"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1042" name="Google Shape;1042;p86"/>
          <p:cNvSpPr txBox="1"/>
          <p:nvPr>
            <p:ph idx="6" type="subTitle"/>
          </p:nvPr>
        </p:nvSpPr>
        <p:spPr>
          <a:xfrm>
            <a:off x="5852250"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1043" name="Shape 1043"/>
        <p:cNvGrpSpPr/>
        <p:nvPr/>
      </p:nvGrpSpPr>
      <p:grpSpPr>
        <a:xfrm>
          <a:off x="0" y="0"/>
          <a:ext cx="0" cy="0"/>
          <a:chOff x="0" y="0"/>
          <a:chExt cx="0" cy="0"/>
        </a:xfrm>
      </p:grpSpPr>
      <p:sp>
        <p:nvSpPr>
          <p:cNvPr id="1044" name="Google Shape;1044;p8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045" name="Google Shape;1045;p8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046" name="Google Shape;1046;p8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47" name="Google Shape;1047;p8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48" name="Google Shape;1048;p8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49" name="Google Shape;1049;p8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50" name="Google Shape;1050;p8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051" name="Google Shape;1051;p87"/>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052" name="Google Shape;1052;p87"/>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53" name="Google Shape;1053;p87"/>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54" name="Google Shape;1054;p87"/>
          <p:cNvSpPr/>
          <p:nvPr/>
        </p:nvSpPr>
        <p:spPr>
          <a:xfrm>
            <a:off x="4397850" y="1855238"/>
            <a:ext cx="47460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055" name="Google Shape;1055;p87"/>
          <p:cNvSpPr/>
          <p:nvPr/>
        </p:nvSpPr>
        <p:spPr>
          <a:xfrm>
            <a:off x="0" y="1855238"/>
            <a:ext cx="47460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056" name="Google Shape;1056;p87"/>
          <p:cNvSpPr txBox="1"/>
          <p:nvPr>
            <p:ph idx="4" type="subTitle"/>
          </p:nvPr>
        </p:nvSpPr>
        <p:spPr>
          <a:xfrm>
            <a:off x="0" y="1855238"/>
            <a:ext cx="4746000" cy="2026800"/>
          </a:xfrm>
          <a:prstGeom prst="rect">
            <a:avLst/>
          </a:prstGeom>
        </p:spPr>
        <p:txBody>
          <a:bodyPr anchorCtr="0" anchor="ctr" bIns="0" lIns="651500"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1057" name="Google Shape;1057;p87"/>
          <p:cNvSpPr txBox="1"/>
          <p:nvPr>
            <p:ph idx="5" type="subTitle"/>
          </p:nvPr>
        </p:nvSpPr>
        <p:spPr>
          <a:xfrm>
            <a:off x="4397850" y="1855238"/>
            <a:ext cx="4746000" cy="2026800"/>
          </a:xfrm>
          <a:prstGeom prst="rect">
            <a:avLst/>
          </a:prstGeom>
        </p:spPr>
        <p:txBody>
          <a:bodyPr anchorCtr="0" anchor="ctr" bIns="0" lIns="891525"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1058" name="Shape 1058"/>
        <p:cNvGrpSpPr/>
        <p:nvPr/>
      </p:nvGrpSpPr>
      <p:grpSpPr>
        <a:xfrm>
          <a:off x="0" y="0"/>
          <a:ext cx="0" cy="0"/>
          <a:chOff x="0" y="0"/>
          <a:chExt cx="0" cy="0"/>
        </a:xfrm>
      </p:grpSpPr>
      <p:sp>
        <p:nvSpPr>
          <p:cNvPr id="1059" name="Google Shape;1059;p8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060" name="Google Shape;1060;p88"/>
          <p:cNvSpPr txBox="1"/>
          <p:nvPr>
            <p:ph type="title"/>
          </p:nvPr>
        </p:nvSpPr>
        <p:spPr>
          <a:xfrm>
            <a:off x="663722"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061" name="Google Shape;1061;p8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62" name="Google Shape;1062;p8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63" name="Google Shape;1063;p8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64" name="Google Shape;1064;p8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65" name="Google Shape;1065;p88"/>
          <p:cNvSpPr txBox="1"/>
          <p:nvPr>
            <p:ph idx="2" type="subTitle"/>
          </p:nvPr>
        </p:nvSpPr>
        <p:spPr>
          <a:xfrm>
            <a:off x="663778"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066" name="Google Shape;1066;p88"/>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1067" name="Google Shape;1067;p88"/>
          <p:cNvPicPr preferRelativeResize="0"/>
          <p:nvPr/>
        </p:nvPicPr>
        <p:blipFill rotWithShape="1">
          <a:blip r:embed="rId3">
            <a:alphaModFix/>
          </a:blip>
          <a:srcRect b="0" l="0" r="0" t="0"/>
          <a:stretch/>
        </p:blipFill>
        <p:spPr>
          <a:xfrm>
            <a:off x="1065029" y="1631821"/>
            <a:ext cx="7013943" cy="2616440"/>
          </a:xfrm>
          <a:prstGeom prst="rect">
            <a:avLst/>
          </a:prstGeom>
          <a:noFill/>
          <a:ln>
            <a:noFill/>
          </a:ln>
        </p:spPr>
      </p:pic>
      <p:sp>
        <p:nvSpPr>
          <p:cNvPr id="1068" name="Google Shape;1068;p88"/>
          <p:cNvSpPr txBox="1"/>
          <p:nvPr>
            <p:ph idx="4" type="subTitle"/>
          </p:nvPr>
        </p:nvSpPr>
        <p:spPr>
          <a:xfrm>
            <a:off x="1483088" y="2170541"/>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069" name="Google Shape;1069;p88"/>
          <p:cNvSpPr txBox="1"/>
          <p:nvPr>
            <p:ph idx="5" type="subTitle"/>
          </p:nvPr>
        </p:nvSpPr>
        <p:spPr>
          <a:xfrm>
            <a:off x="3693150" y="2170538"/>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070" name="Google Shape;1070;p88"/>
          <p:cNvSpPr txBox="1"/>
          <p:nvPr>
            <p:ph idx="6" type="subTitle"/>
          </p:nvPr>
        </p:nvSpPr>
        <p:spPr>
          <a:xfrm>
            <a:off x="5903213" y="2170538"/>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1071" name="Shape 1071"/>
        <p:cNvGrpSpPr/>
        <p:nvPr/>
      </p:nvGrpSpPr>
      <p:grpSpPr>
        <a:xfrm>
          <a:off x="0" y="0"/>
          <a:ext cx="0" cy="0"/>
          <a:chOff x="0" y="0"/>
          <a:chExt cx="0" cy="0"/>
        </a:xfrm>
      </p:grpSpPr>
      <p:sp>
        <p:nvSpPr>
          <p:cNvPr id="1072" name="Google Shape;1072;p8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1073" name="Google Shape;1073;p8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74" name="Google Shape;1074;p8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75" name="Google Shape;1075;p8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76" name="Google Shape;1076;p8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77" name="Google Shape;1077;p89"/>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1078" name="Shape 1078"/>
        <p:cNvGrpSpPr/>
        <p:nvPr/>
      </p:nvGrpSpPr>
      <p:grpSpPr>
        <a:xfrm>
          <a:off x="0" y="0"/>
          <a:ext cx="0" cy="0"/>
          <a:chOff x="0" y="0"/>
          <a:chExt cx="0" cy="0"/>
        </a:xfrm>
      </p:grpSpPr>
      <p:sp>
        <p:nvSpPr>
          <p:cNvPr id="1079" name="Google Shape;1079;p9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080" name="Google Shape;1080;p90"/>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081" name="Google Shape;1081;p9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82" name="Google Shape;1082;p9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83" name="Google Shape;1083;p9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84" name="Google Shape;1084;p9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85" name="Google Shape;1085;p90"/>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086" name="Google Shape;1086;p90"/>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087" name="Google Shape;1087;p90"/>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1088" name="Shape 1088"/>
        <p:cNvGrpSpPr/>
        <p:nvPr/>
      </p:nvGrpSpPr>
      <p:grpSpPr>
        <a:xfrm>
          <a:off x="0" y="0"/>
          <a:ext cx="0" cy="0"/>
          <a:chOff x="0" y="0"/>
          <a:chExt cx="0" cy="0"/>
        </a:xfrm>
      </p:grpSpPr>
      <p:sp>
        <p:nvSpPr>
          <p:cNvPr id="1089" name="Google Shape;1089;p9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090" name="Google Shape;1090;p9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091" name="Google Shape;1091;p9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92" name="Google Shape;1092;p9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93" name="Google Shape;1093;p9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94" name="Google Shape;1094;p9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95" name="Google Shape;1095;p91"/>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096" name="Google Shape;1096;p91"/>
          <p:cNvSpPr txBox="1"/>
          <p:nvPr>
            <p:ph idx="3" type="body"/>
          </p:nvPr>
        </p:nvSpPr>
        <p:spPr>
          <a:xfrm>
            <a:off x="1828800" y="1371600"/>
            <a:ext cx="5486400" cy="30861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1097" name="Shape 1097"/>
        <p:cNvGrpSpPr/>
        <p:nvPr/>
      </p:nvGrpSpPr>
      <p:grpSpPr>
        <a:xfrm>
          <a:off x="0" y="0"/>
          <a:ext cx="0" cy="0"/>
          <a:chOff x="0" y="0"/>
          <a:chExt cx="0" cy="0"/>
        </a:xfrm>
      </p:grpSpPr>
      <p:sp>
        <p:nvSpPr>
          <p:cNvPr id="1098" name="Google Shape;1098;p9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1099" name="Google Shape;1099;p9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00" name="Google Shape;1100;p9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101" name="Google Shape;1101;p9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02" name="Google Shape;1102;p9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03" name="Google Shape;1103;p92"/>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104" name="Google Shape;1104;p92"/>
          <p:cNvSpPr txBox="1"/>
          <p:nvPr>
            <p:ph idx="3" type="body"/>
          </p:nvPr>
        </p:nvSpPr>
        <p:spPr>
          <a:xfrm>
            <a:off x="1828800" y="664950"/>
            <a:ext cx="5486400" cy="3600600"/>
          </a:xfrm>
          <a:prstGeom prst="rect">
            <a:avLst/>
          </a:prstGeom>
        </p:spPr>
        <p:txBody>
          <a:bodyPr anchorCtr="0" anchor="ctr"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ext">
  <p:cSld name="CUSTOM_2_1_1_1">
    <p:spTree>
      <p:nvGrpSpPr>
        <p:cNvPr id="75" name="Shape 75"/>
        <p:cNvGrpSpPr/>
        <p:nvPr/>
      </p:nvGrpSpPr>
      <p:grpSpPr>
        <a:xfrm>
          <a:off x="0" y="0"/>
          <a:ext cx="0" cy="0"/>
          <a:chOff x="0" y="0"/>
          <a:chExt cx="0" cy="0"/>
        </a:xfrm>
      </p:grpSpPr>
      <p:sp>
        <p:nvSpPr>
          <p:cNvPr id="76" name="Google Shape;76;p1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0"/>
          <p:cNvSpPr txBox="1"/>
          <p:nvPr>
            <p:ph idx="1" type="subTitle"/>
          </p:nvPr>
        </p:nvSpPr>
        <p:spPr>
          <a:xfrm>
            <a:off x="826650" y="10059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79" name="Google Shape;79;p10"/>
          <p:cNvSpPr txBox="1"/>
          <p:nvPr>
            <p:ph idx="2" type="subTitle"/>
          </p:nvPr>
        </p:nvSpPr>
        <p:spPr>
          <a:xfrm>
            <a:off x="826650"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vl1pPr>
            <a:lvl2pPr lvl="1" rtl="0" algn="ctr">
              <a:lnSpc>
                <a:spcPct val="100000"/>
              </a:lnSpc>
              <a:spcBef>
                <a:spcPts val="0"/>
              </a:spcBef>
              <a:spcAft>
                <a:spcPts val="0"/>
              </a:spcAft>
              <a:buNone/>
              <a:defRPr b="1" sz="1600"/>
            </a:lvl2pPr>
            <a:lvl3pPr lvl="2" rtl="0" algn="ctr">
              <a:lnSpc>
                <a:spcPct val="100000"/>
              </a:lnSpc>
              <a:spcBef>
                <a:spcPts val="0"/>
              </a:spcBef>
              <a:spcAft>
                <a:spcPts val="0"/>
              </a:spcAft>
              <a:buNone/>
              <a:defRPr b="1" sz="1600"/>
            </a:lvl3pPr>
            <a:lvl4pPr lvl="3" rtl="0" algn="ctr">
              <a:lnSpc>
                <a:spcPct val="100000"/>
              </a:lnSpc>
              <a:spcBef>
                <a:spcPts val="0"/>
              </a:spcBef>
              <a:spcAft>
                <a:spcPts val="0"/>
              </a:spcAft>
              <a:buNone/>
              <a:defRPr b="1" sz="1600"/>
            </a:lvl4pPr>
            <a:lvl5pPr lvl="4" rtl="0" algn="ctr">
              <a:lnSpc>
                <a:spcPct val="100000"/>
              </a:lnSpc>
              <a:spcBef>
                <a:spcPts val="0"/>
              </a:spcBef>
              <a:spcAft>
                <a:spcPts val="0"/>
              </a:spcAft>
              <a:buNone/>
              <a:defRPr b="1" sz="1600"/>
            </a:lvl5pPr>
            <a:lvl6pPr lvl="5" rtl="0" algn="ctr">
              <a:lnSpc>
                <a:spcPct val="100000"/>
              </a:lnSpc>
              <a:spcBef>
                <a:spcPts val="0"/>
              </a:spcBef>
              <a:spcAft>
                <a:spcPts val="0"/>
              </a:spcAft>
              <a:buNone/>
              <a:defRPr b="1" sz="1600"/>
            </a:lvl6pPr>
            <a:lvl7pPr lvl="6" rtl="0" algn="ctr">
              <a:lnSpc>
                <a:spcPct val="100000"/>
              </a:lnSpc>
              <a:spcBef>
                <a:spcPts val="0"/>
              </a:spcBef>
              <a:spcAft>
                <a:spcPts val="0"/>
              </a:spcAft>
              <a:buNone/>
              <a:defRPr b="1" sz="1600"/>
            </a:lvl7pPr>
            <a:lvl8pPr lvl="7" rtl="0" algn="ctr">
              <a:lnSpc>
                <a:spcPct val="100000"/>
              </a:lnSpc>
              <a:spcBef>
                <a:spcPts val="0"/>
              </a:spcBef>
              <a:spcAft>
                <a:spcPts val="0"/>
              </a:spcAft>
              <a:buNone/>
              <a:defRPr b="1" sz="1600"/>
            </a:lvl8pPr>
            <a:lvl9pPr lvl="8" rtl="0" algn="ctr">
              <a:lnSpc>
                <a:spcPct val="100000"/>
              </a:lnSpc>
              <a:spcBef>
                <a:spcPts val="0"/>
              </a:spcBef>
              <a:spcAft>
                <a:spcPts val="0"/>
              </a:spcAft>
              <a:buNone/>
              <a:defRPr b="1" sz="1600"/>
            </a:lvl9pPr>
          </a:lstStyle>
          <a:p/>
        </p:txBody>
      </p:sp>
      <p:sp>
        <p:nvSpPr>
          <p:cNvPr id="80" name="Google Shape;80;p10"/>
          <p:cNvSpPr txBox="1"/>
          <p:nvPr>
            <p:ph idx="3" type="body"/>
          </p:nvPr>
        </p:nvSpPr>
        <p:spPr>
          <a:xfrm>
            <a:off x="826650" y="2332275"/>
            <a:ext cx="2208600" cy="1217400"/>
          </a:xfrm>
          <a:prstGeom prst="rect">
            <a:avLst/>
          </a:prstGeom>
        </p:spPr>
        <p:txBody>
          <a:bodyPr anchorCtr="0" anchor="t" bIns="91425" lIns="91425" spcFirstLastPara="1" rIns="91425" wrap="square" tIns="91425">
            <a:noAutofit/>
          </a:bodyPr>
          <a:lstStyle>
            <a:lvl1pPr indent="-292100" lvl="0" marL="457200" rtl="0" algn="ctr">
              <a:spcBef>
                <a:spcPts val="600"/>
              </a:spcBef>
              <a:spcAft>
                <a:spcPts val="0"/>
              </a:spcAft>
              <a:buSzPts val="1000"/>
              <a:buChar char="●"/>
              <a:defRPr sz="1400"/>
            </a:lvl1pPr>
            <a:lvl2pPr indent="-292100" lvl="1" marL="914400" rtl="0" algn="ctr">
              <a:spcBef>
                <a:spcPts val="480"/>
              </a:spcBef>
              <a:spcAft>
                <a:spcPts val="0"/>
              </a:spcAft>
              <a:buSzPts val="1000"/>
              <a:buChar char="○"/>
              <a:defRPr sz="1400"/>
            </a:lvl2pPr>
            <a:lvl3pPr indent="-292100" lvl="2" marL="1371600" rtl="0" algn="ctr">
              <a:spcBef>
                <a:spcPts val="480"/>
              </a:spcBef>
              <a:spcAft>
                <a:spcPts val="0"/>
              </a:spcAft>
              <a:buSzPts val="1000"/>
              <a:buChar char="■"/>
              <a:defRPr sz="1400"/>
            </a:lvl3pPr>
            <a:lvl4pPr indent="-292100" lvl="3" marL="1828800" rtl="0" algn="ctr">
              <a:spcBef>
                <a:spcPts val="360"/>
              </a:spcBef>
              <a:spcAft>
                <a:spcPts val="0"/>
              </a:spcAft>
              <a:buSzPts val="1000"/>
              <a:buChar char="●"/>
              <a:defRPr sz="1400"/>
            </a:lvl4pPr>
            <a:lvl5pPr indent="-292100" lvl="4" marL="2286000" rtl="0" algn="ctr">
              <a:spcBef>
                <a:spcPts val="360"/>
              </a:spcBef>
              <a:spcAft>
                <a:spcPts val="0"/>
              </a:spcAft>
              <a:buSzPts val="1000"/>
              <a:buChar char="○"/>
              <a:defRPr sz="1400"/>
            </a:lvl5pPr>
            <a:lvl6pPr indent="-292100" lvl="5" marL="2743200" rtl="0" algn="ctr">
              <a:spcBef>
                <a:spcPts val="360"/>
              </a:spcBef>
              <a:spcAft>
                <a:spcPts val="0"/>
              </a:spcAft>
              <a:buSzPts val="1000"/>
              <a:buChar char="■"/>
              <a:defRPr sz="1400"/>
            </a:lvl6pPr>
            <a:lvl7pPr indent="-292100" lvl="6" marL="3200400" rtl="0" algn="ctr">
              <a:spcBef>
                <a:spcPts val="360"/>
              </a:spcBef>
              <a:spcAft>
                <a:spcPts val="0"/>
              </a:spcAft>
              <a:buSzPts val="1000"/>
              <a:buChar char="●"/>
              <a:defRPr sz="1400"/>
            </a:lvl7pPr>
            <a:lvl8pPr indent="-292100" lvl="7" marL="3657600" rtl="0" algn="ctr">
              <a:spcBef>
                <a:spcPts val="360"/>
              </a:spcBef>
              <a:spcAft>
                <a:spcPts val="0"/>
              </a:spcAft>
              <a:buSzPts val="1000"/>
              <a:buChar char="○"/>
              <a:defRPr sz="1400"/>
            </a:lvl8pPr>
            <a:lvl9pPr indent="-292100" lvl="8" marL="4114800" rtl="0" algn="ctr">
              <a:spcBef>
                <a:spcPts val="360"/>
              </a:spcBef>
              <a:spcAft>
                <a:spcPts val="0"/>
              </a:spcAft>
              <a:buSzPts val="1000"/>
              <a:buChar char="■"/>
              <a:defRPr sz="1400"/>
            </a:lvl9pPr>
          </a:lstStyle>
          <a:p/>
        </p:txBody>
      </p:sp>
      <p:sp>
        <p:nvSpPr>
          <p:cNvPr id="81" name="Google Shape;81;p10"/>
          <p:cNvSpPr txBox="1"/>
          <p:nvPr>
            <p:ph idx="4" type="subTitle"/>
          </p:nvPr>
        </p:nvSpPr>
        <p:spPr>
          <a:xfrm>
            <a:off x="34676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vl1pPr>
            <a:lvl2pPr lvl="1" rtl="0" algn="ctr">
              <a:lnSpc>
                <a:spcPct val="100000"/>
              </a:lnSpc>
              <a:spcBef>
                <a:spcPts val="0"/>
              </a:spcBef>
              <a:spcAft>
                <a:spcPts val="0"/>
              </a:spcAft>
              <a:buNone/>
              <a:defRPr b="1" sz="1600"/>
            </a:lvl2pPr>
            <a:lvl3pPr lvl="2" rtl="0" algn="ctr">
              <a:lnSpc>
                <a:spcPct val="100000"/>
              </a:lnSpc>
              <a:spcBef>
                <a:spcPts val="0"/>
              </a:spcBef>
              <a:spcAft>
                <a:spcPts val="0"/>
              </a:spcAft>
              <a:buNone/>
              <a:defRPr b="1" sz="1600"/>
            </a:lvl3pPr>
            <a:lvl4pPr lvl="3" rtl="0" algn="ctr">
              <a:lnSpc>
                <a:spcPct val="100000"/>
              </a:lnSpc>
              <a:spcBef>
                <a:spcPts val="0"/>
              </a:spcBef>
              <a:spcAft>
                <a:spcPts val="0"/>
              </a:spcAft>
              <a:buNone/>
              <a:defRPr b="1" sz="1600"/>
            </a:lvl4pPr>
            <a:lvl5pPr lvl="4" rtl="0" algn="ctr">
              <a:lnSpc>
                <a:spcPct val="100000"/>
              </a:lnSpc>
              <a:spcBef>
                <a:spcPts val="0"/>
              </a:spcBef>
              <a:spcAft>
                <a:spcPts val="0"/>
              </a:spcAft>
              <a:buNone/>
              <a:defRPr b="1" sz="1600"/>
            </a:lvl5pPr>
            <a:lvl6pPr lvl="5" rtl="0" algn="ctr">
              <a:lnSpc>
                <a:spcPct val="100000"/>
              </a:lnSpc>
              <a:spcBef>
                <a:spcPts val="0"/>
              </a:spcBef>
              <a:spcAft>
                <a:spcPts val="0"/>
              </a:spcAft>
              <a:buNone/>
              <a:defRPr b="1" sz="1600"/>
            </a:lvl6pPr>
            <a:lvl7pPr lvl="6" rtl="0" algn="ctr">
              <a:lnSpc>
                <a:spcPct val="100000"/>
              </a:lnSpc>
              <a:spcBef>
                <a:spcPts val="0"/>
              </a:spcBef>
              <a:spcAft>
                <a:spcPts val="0"/>
              </a:spcAft>
              <a:buNone/>
              <a:defRPr b="1" sz="1600"/>
            </a:lvl7pPr>
            <a:lvl8pPr lvl="7" rtl="0" algn="ctr">
              <a:lnSpc>
                <a:spcPct val="100000"/>
              </a:lnSpc>
              <a:spcBef>
                <a:spcPts val="0"/>
              </a:spcBef>
              <a:spcAft>
                <a:spcPts val="0"/>
              </a:spcAft>
              <a:buNone/>
              <a:defRPr b="1" sz="1600"/>
            </a:lvl8pPr>
            <a:lvl9pPr lvl="8" rtl="0" algn="ctr">
              <a:lnSpc>
                <a:spcPct val="100000"/>
              </a:lnSpc>
              <a:spcBef>
                <a:spcPts val="0"/>
              </a:spcBef>
              <a:spcAft>
                <a:spcPts val="0"/>
              </a:spcAft>
              <a:buNone/>
              <a:defRPr b="1" sz="1600"/>
            </a:lvl9pPr>
          </a:lstStyle>
          <a:p/>
        </p:txBody>
      </p:sp>
      <p:sp>
        <p:nvSpPr>
          <p:cNvPr id="82" name="Google Shape;82;p10"/>
          <p:cNvSpPr txBox="1"/>
          <p:nvPr>
            <p:ph idx="5" type="body"/>
          </p:nvPr>
        </p:nvSpPr>
        <p:spPr>
          <a:xfrm>
            <a:off x="3467638" y="2332275"/>
            <a:ext cx="2208600" cy="1217400"/>
          </a:xfrm>
          <a:prstGeom prst="rect">
            <a:avLst/>
          </a:prstGeom>
        </p:spPr>
        <p:txBody>
          <a:bodyPr anchorCtr="0" anchor="t" bIns="91425" lIns="91425" spcFirstLastPara="1" rIns="91425" wrap="square" tIns="91425">
            <a:noAutofit/>
          </a:bodyPr>
          <a:lstStyle>
            <a:lvl1pPr indent="-292100" lvl="0" marL="457200" rtl="0" algn="ctr">
              <a:spcBef>
                <a:spcPts val="600"/>
              </a:spcBef>
              <a:spcAft>
                <a:spcPts val="0"/>
              </a:spcAft>
              <a:buSzPts val="1000"/>
              <a:buChar char="●"/>
              <a:defRPr sz="1400"/>
            </a:lvl1pPr>
            <a:lvl2pPr indent="-292100" lvl="1" marL="914400" rtl="0" algn="ctr">
              <a:spcBef>
                <a:spcPts val="480"/>
              </a:spcBef>
              <a:spcAft>
                <a:spcPts val="0"/>
              </a:spcAft>
              <a:buSzPts val="1000"/>
              <a:buChar char="○"/>
              <a:defRPr sz="1400"/>
            </a:lvl2pPr>
            <a:lvl3pPr indent="-292100" lvl="2" marL="1371600" rtl="0" algn="ctr">
              <a:spcBef>
                <a:spcPts val="480"/>
              </a:spcBef>
              <a:spcAft>
                <a:spcPts val="0"/>
              </a:spcAft>
              <a:buSzPts val="1000"/>
              <a:buChar char="■"/>
              <a:defRPr sz="1400"/>
            </a:lvl3pPr>
            <a:lvl4pPr indent="-292100" lvl="3" marL="1828800" rtl="0" algn="ctr">
              <a:spcBef>
                <a:spcPts val="360"/>
              </a:spcBef>
              <a:spcAft>
                <a:spcPts val="0"/>
              </a:spcAft>
              <a:buSzPts val="1000"/>
              <a:buChar char="●"/>
              <a:defRPr sz="1400"/>
            </a:lvl4pPr>
            <a:lvl5pPr indent="-292100" lvl="4" marL="2286000" rtl="0" algn="ctr">
              <a:spcBef>
                <a:spcPts val="360"/>
              </a:spcBef>
              <a:spcAft>
                <a:spcPts val="0"/>
              </a:spcAft>
              <a:buSzPts val="1000"/>
              <a:buChar char="○"/>
              <a:defRPr sz="1400"/>
            </a:lvl5pPr>
            <a:lvl6pPr indent="-292100" lvl="5" marL="2743200" rtl="0" algn="ctr">
              <a:spcBef>
                <a:spcPts val="360"/>
              </a:spcBef>
              <a:spcAft>
                <a:spcPts val="0"/>
              </a:spcAft>
              <a:buSzPts val="1000"/>
              <a:buChar char="■"/>
              <a:defRPr sz="1400"/>
            </a:lvl6pPr>
            <a:lvl7pPr indent="-292100" lvl="6" marL="3200400" rtl="0" algn="ctr">
              <a:spcBef>
                <a:spcPts val="360"/>
              </a:spcBef>
              <a:spcAft>
                <a:spcPts val="0"/>
              </a:spcAft>
              <a:buSzPts val="1000"/>
              <a:buChar char="●"/>
              <a:defRPr sz="1400"/>
            </a:lvl7pPr>
            <a:lvl8pPr indent="-292100" lvl="7" marL="3657600" rtl="0" algn="ctr">
              <a:spcBef>
                <a:spcPts val="360"/>
              </a:spcBef>
              <a:spcAft>
                <a:spcPts val="0"/>
              </a:spcAft>
              <a:buSzPts val="1000"/>
              <a:buChar char="○"/>
              <a:defRPr sz="1400"/>
            </a:lvl8pPr>
            <a:lvl9pPr indent="-292100" lvl="8" marL="4114800" rtl="0" algn="ctr">
              <a:spcBef>
                <a:spcPts val="360"/>
              </a:spcBef>
              <a:spcAft>
                <a:spcPts val="0"/>
              </a:spcAft>
              <a:buSzPts val="1000"/>
              <a:buChar char="■"/>
              <a:defRPr sz="1400"/>
            </a:lvl9pPr>
          </a:lstStyle>
          <a:p/>
        </p:txBody>
      </p:sp>
      <p:sp>
        <p:nvSpPr>
          <p:cNvPr id="83" name="Google Shape;83;p10"/>
          <p:cNvSpPr txBox="1"/>
          <p:nvPr>
            <p:ph idx="6" type="subTitle"/>
          </p:nvPr>
        </p:nvSpPr>
        <p:spPr>
          <a:xfrm>
            <a:off x="61087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vl1pPr>
            <a:lvl2pPr lvl="1" rtl="0" algn="ctr">
              <a:lnSpc>
                <a:spcPct val="100000"/>
              </a:lnSpc>
              <a:spcBef>
                <a:spcPts val="0"/>
              </a:spcBef>
              <a:spcAft>
                <a:spcPts val="0"/>
              </a:spcAft>
              <a:buNone/>
              <a:defRPr b="1" sz="1600"/>
            </a:lvl2pPr>
            <a:lvl3pPr lvl="2" rtl="0" algn="ctr">
              <a:lnSpc>
                <a:spcPct val="100000"/>
              </a:lnSpc>
              <a:spcBef>
                <a:spcPts val="0"/>
              </a:spcBef>
              <a:spcAft>
                <a:spcPts val="0"/>
              </a:spcAft>
              <a:buNone/>
              <a:defRPr b="1" sz="1600"/>
            </a:lvl3pPr>
            <a:lvl4pPr lvl="3" rtl="0" algn="ctr">
              <a:lnSpc>
                <a:spcPct val="100000"/>
              </a:lnSpc>
              <a:spcBef>
                <a:spcPts val="0"/>
              </a:spcBef>
              <a:spcAft>
                <a:spcPts val="0"/>
              </a:spcAft>
              <a:buNone/>
              <a:defRPr b="1" sz="1600"/>
            </a:lvl4pPr>
            <a:lvl5pPr lvl="4" rtl="0" algn="ctr">
              <a:lnSpc>
                <a:spcPct val="100000"/>
              </a:lnSpc>
              <a:spcBef>
                <a:spcPts val="0"/>
              </a:spcBef>
              <a:spcAft>
                <a:spcPts val="0"/>
              </a:spcAft>
              <a:buNone/>
              <a:defRPr b="1" sz="1600"/>
            </a:lvl5pPr>
            <a:lvl6pPr lvl="5" rtl="0" algn="ctr">
              <a:lnSpc>
                <a:spcPct val="100000"/>
              </a:lnSpc>
              <a:spcBef>
                <a:spcPts val="0"/>
              </a:spcBef>
              <a:spcAft>
                <a:spcPts val="0"/>
              </a:spcAft>
              <a:buNone/>
              <a:defRPr b="1" sz="1600"/>
            </a:lvl6pPr>
            <a:lvl7pPr lvl="6" rtl="0" algn="ctr">
              <a:lnSpc>
                <a:spcPct val="100000"/>
              </a:lnSpc>
              <a:spcBef>
                <a:spcPts val="0"/>
              </a:spcBef>
              <a:spcAft>
                <a:spcPts val="0"/>
              </a:spcAft>
              <a:buNone/>
              <a:defRPr b="1" sz="1600"/>
            </a:lvl7pPr>
            <a:lvl8pPr lvl="7" rtl="0" algn="ctr">
              <a:lnSpc>
                <a:spcPct val="100000"/>
              </a:lnSpc>
              <a:spcBef>
                <a:spcPts val="0"/>
              </a:spcBef>
              <a:spcAft>
                <a:spcPts val="0"/>
              </a:spcAft>
              <a:buNone/>
              <a:defRPr b="1" sz="1600"/>
            </a:lvl8pPr>
            <a:lvl9pPr lvl="8" rtl="0" algn="ctr">
              <a:lnSpc>
                <a:spcPct val="100000"/>
              </a:lnSpc>
              <a:spcBef>
                <a:spcPts val="0"/>
              </a:spcBef>
              <a:spcAft>
                <a:spcPts val="0"/>
              </a:spcAft>
              <a:buNone/>
              <a:defRPr b="1" sz="1600"/>
            </a:lvl9pPr>
          </a:lstStyle>
          <a:p/>
        </p:txBody>
      </p:sp>
      <p:sp>
        <p:nvSpPr>
          <p:cNvPr id="84" name="Google Shape;84;p10"/>
          <p:cNvSpPr txBox="1"/>
          <p:nvPr>
            <p:ph idx="7" type="body"/>
          </p:nvPr>
        </p:nvSpPr>
        <p:spPr>
          <a:xfrm>
            <a:off x="6108738" y="2332275"/>
            <a:ext cx="2208600" cy="1217400"/>
          </a:xfrm>
          <a:prstGeom prst="rect">
            <a:avLst/>
          </a:prstGeom>
        </p:spPr>
        <p:txBody>
          <a:bodyPr anchorCtr="0" anchor="t" bIns="91425" lIns="91425" spcFirstLastPara="1" rIns="91425" wrap="square" tIns="91425">
            <a:noAutofit/>
          </a:bodyPr>
          <a:lstStyle>
            <a:lvl1pPr indent="-292100" lvl="0" marL="457200" rtl="0" algn="ctr">
              <a:spcBef>
                <a:spcPts val="600"/>
              </a:spcBef>
              <a:spcAft>
                <a:spcPts val="0"/>
              </a:spcAft>
              <a:buSzPts val="1000"/>
              <a:buChar char="●"/>
              <a:defRPr sz="1400"/>
            </a:lvl1pPr>
            <a:lvl2pPr indent="-292100" lvl="1" marL="914400" rtl="0" algn="ctr">
              <a:spcBef>
                <a:spcPts val="480"/>
              </a:spcBef>
              <a:spcAft>
                <a:spcPts val="0"/>
              </a:spcAft>
              <a:buSzPts val="1000"/>
              <a:buChar char="○"/>
              <a:defRPr sz="1400"/>
            </a:lvl2pPr>
            <a:lvl3pPr indent="-292100" lvl="2" marL="1371600" rtl="0" algn="ctr">
              <a:spcBef>
                <a:spcPts val="480"/>
              </a:spcBef>
              <a:spcAft>
                <a:spcPts val="0"/>
              </a:spcAft>
              <a:buSzPts val="1000"/>
              <a:buChar char="■"/>
              <a:defRPr sz="1400"/>
            </a:lvl3pPr>
            <a:lvl4pPr indent="-292100" lvl="3" marL="1828800" rtl="0" algn="ctr">
              <a:spcBef>
                <a:spcPts val="360"/>
              </a:spcBef>
              <a:spcAft>
                <a:spcPts val="0"/>
              </a:spcAft>
              <a:buSzPts val="1000"/>
              <a:buChar char="●"/>
              <a:defRPr sz="1400"/>
            </a:lvl4pPr>
            <a:lvl5pPr indent="-292100" lvl="4" marL="2286000" rtl="0" algn="ctr">
              <a:spcBef>
                <a:spcPts val="360"/>
              </a:spcBef>
              <a:spcAft>
                <a:spcPts val="0"/>
              </a:spcAft>
              <a:buSzPts val="1000"/>
              <a:buChar char="○"/>
              <a:defRPr sz="1400"/>
            </a:lvl5pPr>
            <a:lvl6pPr indent="-292100" lvl="5" marL="2743200" rtl="0" algn="ctr">
              <a:spcBef>
                <a:spcPts val="360"/>
              </a:spcBef>
              <a:spcAft>
                <a:spcPts val="0"/>
              </a:spcAft>
              <a:buSzPts val="1000"/>
              <a:buChar char="■"/>
              <a:defRPr sz="1400"/>
            </a:lvl6pPr>
            <a:lvl7pPr indent="-292100" lvl="6" marL="3200400" rtl="0" algn="ctr">
              <a:spcBef>
                <a:spcPts val="360"/>
              </a:spcBef>
              <a:spcAft>
                <a:spcPts val="0"/>
              </a:spcAft>
              <a:buSzPts val="1000"/>
              <a:buChar char="●"/>
              <a:defRPr sz="1400"/>
            </a:lvl7pPr>
            <a:lvl8pPr indent="-292100" lvl="7" marL="3657600" rtl="0" algn="ctr">
              <a:spcBef>
                <a:spcPts val="360"/>
              </a:spcBef>
              <a:spcAft>
                <a:spcPts val="0"/>
              </a:spcAft>
              <a:buSzPts val="1000"/>
              <a:buChar char="○"/>
              <a:defRPr sz="1400"/>
            </a:lvl8pPr>
            <a:lvl9pPr indent="-292100" lvl="8" marL="4114800" rtl="0" algn="ctr">
              <a:spcBef>
                <a:spcPts val="360"/>
              </a:spcBef>
              <a:spcAft>
                <a:spcPts val="0"/>
              </a:spcAft>
              <a:buSzPts val="1000"/>
              <a:buChar char="■"/>
              <a:defRPr sz="14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1105" name="Shape 1105"/>
        <p:cNvGrpSpPr/>
        <p:nvPr/>
      </p:nvGrpSpPr>
      <p:grpSpPr>
        <a:xfrm>
          <a:off x="0" y="0"/>
          <a:ext cx="0" cy="0"/>
          <a:chOff x="0" y="0"/>
          <a:chExt cx="0" cy="0"/>
        </a:xfrm>
      </p:grpSpPr>
      <p:sp>
        <p:nvSpPr>
          <p:cNvPr id="1106" name="Google Shape;1106;p9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107" name="Google Shape;1107;p93"/>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108" name="Google Shape;1108;p9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09" name="Google Shape;1109;p9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110" name="Google Shape;1110;p9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11" name="Google Shape;1111;p9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12" name="Google Shape;1112;p93"/>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113" name="Google Shape;1113;p93"/>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114" name="Google Shape;1114;p93"/>
          <p:cNvSpPr txBox="1"/>
          <p:nvPr>
            <p:ph idx="4" type="body"/>
          </p:nvPr>
        </p:nvSpPr>
        <p:spPr>
          <a:xfrm>
            <a:off x="663844" y="1718383"/>
            <a:ext cx="3703200" cy="27954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
        <p:nvSpPr>
          <p:cNvPr id="1115" name="Google Shape;1115;p93"/>
          <p:cNvSpPr txBox="1"/>
          <p:nvPr>
            <p:ph idx="5" type="body"/>
          </p:nvPr>
        </p:nvSpPr>
        <p:spPr>
          <a:xfrm>
            <a:off x="4777069" y="1718381"/>
            <a:ext cx="3703200" cy="27954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1116" name="Shape 1116"/>
        <p:cNvGrpSpPr/>
        <p:nvPr/>
      </p:nvGrpSpPr>
      <p:grpSpPr>
        <a:xfrm>
          <a:off x="0" y="0"/>
          <a:ext cx="0" cy="0"/>
          <a:chOff x="0" y="0"/>
          <a:chExt cx="0" cy="0"/>
        </a:xfrm>
      </p:grpSpPr>
      <p:sp>
        <p:nvSpPr>
          <p:cNvPr id="1117" name="Google Shape;1117;p9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1118" name="Google Shape;1118;p9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19" name="Google Shape;1119;p9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120" name="Google Shape;1120;p9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21" name="Google Shape;1121;p9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22" name="Google Shape;1122;p94"/>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1123" name="Google Shape;1123;p94"/>
          <p:cNvCxnSpPr/>
          <p:nvPr/>
        </p:nvCxnSpPr>
        <p:spPr>
          <a:xfrm>
            <a:off x="3109811" y="-5512"/>
            <a:ext cx="0" cy="5154600"/>
          </a:xfrm>
          <a:prstGeom prst="straightConnector1">
            <a:avLst/>
          </a:prstGeom>
          <a:noFill/>
          <a:ln cap="flat" cmpd="sng" w="28575">
            <a:solidFill>
              <a:srgbClr val="D5D5D5"/>
            </a:solidFill>
            <a:prstDash val="solid"/>
            <a:round/>
            <a:headEnd len="med" w="med" type="none"/>
            <a:tailEnd len="med" w="med" type="none"/>
          </a:ln>
        </p:spPr>
      </p:cxnSp>
      <p:sp>
        <p:nvSpPr>
          <p:cNvPr id="1124" name="Google Shape;1124;p94"/>
          <p:cNvSpPr txBox="1"/>
          <p:nvPr>
            <p:ph idx="3" type="subTitle"/>
          </p:nvPr>
        </p:nvSpPr>
        <p:spPr>
          <a:xfrm>
            <a:off x="3350831" y="1374657"/>
            <a:ext cx="3836700" cy="4842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0"/>
              </a:spcBef>
              <a:spcAft>
                <a:spcPts val="0"/>
              </a:spcAft>
              <a:buNone/>
              <a:defRPr sz="1100"/>
            </a:lvl2pPr>
            <a:lvl3pPr lvl="2" rtl="0">
              <a:spcBef>
                <a:spcPts val="0"/>
              </a:spcBef>
              <a:spcAft>
                <a:spcPts val="0"/>
              </a:spcAft>
              <a:buNone/>
              <a:defRPr sz="1100"/>
            </a:lvl3pPr>
            <a:lvl4pPr lvl="3" rtl="0">
              <a:spcBef>
                <a:spcPts val="0"/>
              </a:spcBef>
              <a:spcAft>
                <a:spcPts val="0"/>
              </a:spcAft>
              <a:buNone/>
              <a:defRPr sz="1100"/>
            </a:lvl4pPr>
            <a:lvl5pPr lvl="4" rtl="0">
              <a:spcBef>
                <a:spcPts val="0"/>
              </a:spcBef>
              <a:spcAft>
                <a:spcPts val="0"/>
              </a:spcAft>
              <a:buNone/>
              <a:defRPr sz="1100"/>
            </a:lvl5pPr>
            <a:lvl6pPr lvl="5" rtl="0">
              <a:spcBef>
                <a:spcPts val="0"/>
              </a:spcBef>
              <a:spcAft>
                <a:spcPts val="0"/>
              </a:spcAft>
              <a:buNone/>
              <a:defRPr sz="1100"/>
            </a:lvl6pPr>
            <a:lvl7pPr lvl="6" rtl="0">
              <a:spcBef>
                <a:spcPts val="0"/>
              </a:spcBef>
              <a:spcAft>
                <a:spcPts val="0"/>
              </a:spcAft>
              <a:buNone/>
              <a:defRPr sz="1100"/>
            </a:lvl7pPr>
            <a:lvl8pPr lvl="7" rtl="0">
              <a:spcBef>
                <a:spcPts val="0"/>
              </a:spcBef>
              <a:spcAft>
                <a:spcPts val="0"/>
              </a:spcAft>
              <a:buNone/>
              <a:defRPr sz="1100"/>
            </a:lvl8pPr>
            <a:lvl9pPr lvl="8" rtl="0">
              <a:spcBef>
                <a:spcPts val="0"/>
              </a:spcBef>
              <a:spcAft>
                <a:spcPts val="0"/>
              </a:spcAft>
              <a:buNone/>
              <a:defRPr sz="1100"/>
            </a:lvl9pPr>
          </a:lstStyle>
          <a:p/>
        </p:txBody>
      </p:sp>
      <p:sp>
        <p:nvSpPr>
          <p:cNvPr id="1125" name="Google Shape;1125;p94"/>
          <p:cNvSpPr txBox="1"/>
          <p:nvPr>
            <p:ph idx="4" type="subTitle"/>
          </p:nvPr>
        </p:nvSpPr>
        <p:spPr>
          <a:xfrm>
            <a:off x="3350831" y="1080975"/>
            <a:ext cx="3404100" cy="224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1126" name="Google Shape;1126;p94"/>
          <p:cNvSpPr txBox="1"/>
          <p:nvPr>
            <p:ph idx="5" type="subTitle"/>
          </p:nvPr>
        </p:nvSpPr>
        <p:spPr>
          <a:xfrm>
            <a:off x="2521875" y="1374657"/>
            <a:ext cx="517500" cy="1761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1127" name="Shape 1127"/>
        <p:cNvGrpSpPr/>
        <p:nvPr/>
      </p:nvGrpSpPr>
      <p:grpSpPr>
        <a:xfrm>
          <a:off x="0" y="0"/>
          <a:ext cx="0" cy="0"/>
          <a:chOff x="0" y="0"/>
          <a:chExt cx="0" cy="0"/>
        </a:xfrm>
      </p:grpSpPr>
      <p:sp>
        <p:nvSpPr>
          <p:cNvPr id="1128" name="Google Shape;1128;p9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129" name="Google Shape;1129;p95"/>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130" name="Google Shape;1130;p9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31" name="Google Shape;1131;p9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132" name="Google Shape;1132;p9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33" name="Google Shape;1133;p9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34" name="Google Shape;1134;p95"/>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135" name="Google Shape;1135;p95"/>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136" name="Google Shape;1136;p95"/>
          <p:cNvSpPr txBox="1"/>
          <p:nvPr>
            <p:ph idx="4" type="subTitle"/>
          </p:nvPr>
        </p:nvSpPr>
        <p:spPr>
          <a:xfrm>
            <a:off x="1531819" y="1873120"/>
            <a:ext cx="1580100" cy="2844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900">
                <a:latin typeface="Red Hat Text Medium"/>
                <a:ea typeface="Red Hat Text Medium"/>
                <a:cs typeface="Red Hat Text Medium"/>
                <a:sym typeface="Red Hat Text Medium"/>
              </a:defRPr>
            </a:lvl1pPr>
            <a:lvl2pPr lvl="1" rtl="0">
              <a:lnSpc>
                <a:spcPct val="115000"/>
              </a:lnSpc>
              <a:spcBef>
                <a:spcPts val="0"/>
              </a:spcBef>
              <a:spcAft>
                <a:spcPts val="0"/>
              </a:spcAft>
              <a:buNone/>
              <a:defRPr sz="900">
                <a:latin typeface="Red Hat Text Medium"/>
                <a:ea typeface="Red Hat Text Medium"/>
                <a:cs typeface="Red Hat Text Medium"/>
                <a:sym typeface="Red Hat Text Medium"/>
              </a:defRPr>
            </a:lvl2pPr>
            <a:lvl3pPr lvl="2" rtl="0">
              <a:lnSpc>
                <a:spcPct val="115000"/>
              </a:lnSpc>
              <a:spcBef>
                <a:spcPts val="0"/>
              </a:spcBef>
              <a:spcAft>
                <a:spcPts val="0"/>
              </a:spcAft>
              <a:buNone/>
              <a:defRPr sz="900">
                <a:latin typeface="Red Hat Text Medium"/>
                <a:ea typeface="Red Hat Text Medium"/>
                <a:cs typeface="Red Hat Text Medium"/>
                <a:sym typeface="Red Hat Text Medium"/>
              </a:defRPr>
            </a:lvl3pPr>
            <a:lvl4pPr lvl="3" rtl="0">
              <a:lnSpc>
                <a:spcPct val="115000"/>
              </a:lnSpc>
              <a:spcBef>
                <a:spcPts val="0"/>
              </a:spcBef>
              <a:spcAft>
                <a:spcPts val="0"/>
              </a:spcAft>
              <a:buNone/>
              <a:defRPr sz="900">
                <a:latin typeface="Red Hat Text Medium"/>
                <a:ea typeface="Red Hat Text Medium"/>
                <a:cs typeface="Red Hat Text Medium"/>
                <a:sym typeface="Red Hat Text Medium"/>
              </a:defRPr>
            </a:lvl4pPr>
            <a:lvl5pPr lvl="4" rtl="0">
              <a:lnSpc>
                <a:spcPct val="115000"/>
              </a:lnSpc>
              <a:spcBef>
                <a:spcPts val="0"/>
              </a:spcBef>
              <a:spcAft>
                <a:spcPts val="0"/>
              </a:spcAft>
              <a:buNone/>
              <a:defRPr sz="900">
                <a:latin typeface="Red Hat Text Medium"/>
                <a:ea typeface="Red Hat Text Medium"/>
                <a:cs typeface="Red Hat Text Medium"/>
                <a:sym typeface="Red Hat Text Medium"/>
              </a:defRPr>
            </a:lvl5pPr>
            <a:lvl6pPr lvl="5" rtl="0">
              <a:lnSpc>
                <a:spcPct val="115000"/>
              </a:lnSpc>
              <a:spcBef>
                <a:spcPts val="0"/>
              </a:spcBef>
              <a:spcAft>
                <a:spcPts val="0"/>
              </a:spcAft>
              <a:buNone/>
              <a:defRPr sz="900">
                <a:latin typeface="Red Hat Text Medium"/>
                <a:ea typeface="Red Hat Text Medium"/>
                <a:cs typeface="Red Hat Text Medium"/>
                <a:sym typeface="Red Hat Text Medium"/>
              </a:defRPr>
            </a:lvl6pPr>
            <a:lvl7pPr lvl="6" rtl="0">
              <a:lnSpc>
                <a:spcPct val="115000"/>
              </a:lnSpc>
              <a:spcBef>
                <a:spcPts val="0"/>
              </a:spcBef>
              <a:spcAft>
                <a:spcPts val="0"/>
              </a:spcAft>
              <a:buNone/>
              <a:defRPr sz="900">
                <a:latin typeface="Red Hat Text Medium"/>
                <a:ea typeface="Red Hat Text Medium"/>
                <a:cs typeface="Red Hat Text Medium"/>
                <a:sym typeface="Red Hat Text Medium"/>
              </a:defRPr>
            </a:lvl7pPr>
            <a:lvl8pPr lvl="7" rtl="0">
              <a:lnSpc>
                <a:spcPct val="115000"/>
              </a:lnSpc>
              <a:spcBef>
                <a:spcPts val="0"/>
              </a:spcBef>
              <a:spcAft>
                <a:spcPts val="0"/>
              </a:spcAft>
              <a:buNone/>
              <a:defRPr sz="900">
                <a:latin typeface="Red Hat Text Medium"/>
                <a:ea typeface="Red Hat Text Medium"/>
                <a:cs typeface="Red Hat Text Medium"/>
                <a:sym typeface="Red Hat Text Medium"/>
              </a:defRPr>
            </a:lvl8pPr>
            <a:lvl9pPr lvl="8" rtl="0">
              <a:lnSpc>
                <a:spcPct val="115000"/>
              </a:lnSpc>
              <a:spcBef>
                <a:spcPts val="0"/>
              </a:spcBef>
              <a:spcAft>
                <a:spcPts val="0"/>
              </a:spcAft>
              <a:buNone/>
              <a:defRPr sz="900">
                <a:latin typeface="Red Hat Text Medium"/>
                <a:ea typeface="Red Hat Text Medium"/>
                <a:cs typeface="Red Hat Text Medium"/>
                <a:sym typeface="Red Hat Text Medium"/>
              </a:defRPr>
            </a:lvl9pPr>
          </a:lstStyle>
          <a:p/>
        </p:txBody>
      </p:sp>
      <p:sp>
        <p:nvSpPr>
          <p:cNvPr id="1137" name="Google Shape;1137;p95"/>
          <p:cNvSpPr txBox="1"/>
          <p:nvPr>
            <p:ph idx="5" type="subTitle"/>
          </p:nvPr>
        </p:nvSpPr>
        <p:spPr>
          <a:xfrm>
            <a:off x="1531819" y="2177606"/>
            <a:ext cx="1580100" cy="506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1138" name="Google Shape;1138;p95"/>
          <p:cNvSpPr txBox="1"/>
          <p:nvPr>
            <p:ph idx="6" type="subTitle"/>
          </p:nvPr>
        </p:nvSpPr>
        <p:spPr>
          <a:xfrm>
            <a:off x="1197356" y="3302681"/>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1139" name="Google Shape;1139;p95"/>
          <p:cNvSpPr txBox="1"/>
          <p:nvPr>
            <p:ph idx="7" type="subTitle"/>
          </p:nvPr>
        </p:nvSpPr>
        <p:spPr>
          <a:xfrm>
            <a:off x="2459231" y="2919383"/>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1140" name="Google Shape;1140;p95"/>
          <p:cNvSpPr txBox="1"/>
          <p:nvPr>
            <p:ph idx="8" type="subTitle"/>
          </p:nvPr>
        </p:nvSpPr>
        <p:spPr>
          <a:xfrm>
            <a:off x="1285069" y="3564541"/>
            <a:ext cx="1580100" cy="2844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9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9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9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9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9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9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9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9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900">
                <a:latin typeface="Red Hat Text Medium"/>
                <a:ea typeface="Red Hat Text Medium"/>
                <a:cs typeface="Red Hat Text Medium"/>
                <a:sym typeface="Red Hat Text Medium"/>
              </a:defRPr>
            </a:lvl9pPr>
          </a:lstStyle>
          <a:p/>
        </p:txBody>
      </p:sp>
      <p:sp>
        <p:nvSpPr>
          <p:cNvPr id="1141" name="Google Shape;1141;p95"/>
          <p:cNvSpPr txBox="1"/>
          <p:nvPr>
            <p:ph idx="9" type="subTitle"/>
          </p:nvPr>
        </p:nvSpPr>
        <p:spPr>
          <a:xfrm>
            <a:off x="1285069" y="3869028"/>
            <a:ext cx="1580100" cy="5064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900"/>
            </a:lvl1pPr>
            <a:lvl2pPr lvl="1" rtl="0" algn="r">
              <a:lnSpc>
                <a:spcPct val="115000"/>
              </a:lnSpc>
              <a:spcBef>
                <a:spcPts val="0"/>
              </a:spcBef>
              <a:spcAft>
                <a:spcPts val="0"/>
              </a:spcAft>
              <a:buNone/>
              <a:defRPr sz="900"/>
            </a:lvl2pPr>
            <a:lvl3pPr lvl="2" rtl="0" algn="r">
              <a:lnSpc>
                <a:spcPct val="115000"/>
              </a:lnSpc>
              <a:spcBef>
                <a:spcPts val="0"/>
              </a:spcBef>
              <a:spcAft>
                <a:spcPts val="0"/>
              </a:spcAft>
              <a:buNone/>
              <a:defRPr sz="900"/>
            </a:lvl3pPr>
            <a:lvl4pPr lvl="3" rtl="0" algn="r">
              <a:lnSpc>
                <a:spcPct val="115000"/>
              </a:lnSpc>
              <a:spcBef>
                <a:spcPts val="0"/>
              </a:spcBef>
              <a:spcAft>
                <a:spcPts val="0"/>
              </a:spcAft>
              <a:buNone/>
              <a:defRPr sz="900"/>
            </a:lvl4pPr>
            <a:lvl5pPr lvl="4" rtl="0" algn="r">
              <a:lnSpc>
                <a:spcPct val="115000"/>
              </a:lnSpc>
              <a:spcBef>
                <a:spcPts val="0"/>
              </a:spcBef>
              <a:spcAft>
                <a:spcPts val="0"/>
              </a:spcAft>
              <a:buNone/>
              <a:defRPr sz="900"/>
            </a:lvl5pPr>
            <a:lvl6pPr lvl="5" rtl="0" algn="r">
              <a:lnSpc>
                <a:spcPct val="115000"/>
              </a:lnSpc>
              <a:spcBef>
                <a:spcPts val="0"/>
              </a:spcBef>
              <a:spcAft>
                <a:spcPts val="0"/>
              </a:spcAft>
              <a:buNone/>
              <a:defRPr sz="900"/>
            </a:lvl6pPr>
            <a:lvl7pPr lvl="6" rtl="0" algn="r">
              <a:lnSpc>
                <a:spcPct val="115000"/>
              </a:lnSpc>
              <a:spcBef>
                <a:spcPts val="0"/>
              </a:spcBef>
              <a:spcAft>
                <a:spcPts val="0"/>
              </a:spcAft>
              <a:buNone/>
              <a:defRPr sz="900"/>
            </a:lvl7pPr>
            <a:lvl8pPr lvl="7" rtl="0" algn="r">
              <a:lnSpc>
                <a:spcPct val="115000"/>
              </a:lnSpc>
              <a:spcBef>
                <a:spcPts val="0"/>
              </a:spcBef>
              <a:spcAft>
                <a:spcPts val="0"/>
              </a:spcAft>
              <a:buNone/>
              <a:defRPr sz="900"/>
            </a:lvl8pPr>
            <a:lvl9pPr lvl="8" rtl="0" algn="r">
              <a:lnSpc>
                <a:spcPct val="115000"/>
              </a:lnSpc>
              <a:spcBef>
                <a:spcPts val="0"/>
              </a:spcBef>
              <a:spcAft>
                <a:spcPts val="0"/>
              </a:spcAft>
              <a:buNone/>
              <a:defRPr sz="9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1142" name="Shape 1142"/>
        <p:cNvGrpSpPr/>
        <p:nvPr/>
      </p:nvGrpSpPr>
      <p:grpSpPr>
        <a:xfrm>
          <a:off x="0" y="0"/>
          <a:ext cx="0" cy="0"/>
          <a:chOff x="0" y="0"/>
          <a:chExt cx="0" cy="0"/>
        </a:xfrm>
      </p:grpSpPr>
      <p:sp>
        <p:nvSpPr>
          <p:cNvPr id="1143" name="Google Shape;1143;p96"/>
          <p:cNvSpPr txBox="1"/>
          <p:nvPr>
            <p:ph idx="1" type="subTitle"/>
          </p:nvPr>
        </p:nvSpPr>
        <p:spPr>
          <a:xfrm>
            <a:off x="756675"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1144" name="Google Shape;1144;p96"/>
          <p:cNvSpPr txBox="1"/>
          <p:nvPr>
            <p:ph idx="2" type="subTitle"/>
          </p:nvPr>
        </p:nvSpPr>
        <p:spPr>
          <a:xfrm>
            <a:off x="3441488"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1145" name="Google Shape;1145;p96"/>
          <p:cNvSpPr txBox="1"/>
          <p:nvPr>
            <p:ph idx="3" type="subTitle"/>
          </p:nvPr>
        </p:nvSpPr>
        <p:spPr>
          <a:xfrm>
            <a:off x="6126263"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1146" name="Google Shape;1146;p96"/>
          <p:cNvSpPr txBox="1"/>
          <p:nvPr>
            <p:ph idx="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147" name="Google Shape;1147;p9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148" name="Google Shape;1148;p9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49" name="Google Shape;1149;p9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150" name="Google Shape;1150;p9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51" name="Google Shape;1151;p9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52" name="Google Shape;1152;p96"/>
          <p:cNvSpPr txBox="1"/>
          <p:nvPr>
            <p:ph idx="5"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153" name="Google Shape;1153;p96"/>
          <p:cNvSpPr txBox="1"/>
          <p:nvPr>
            <p:ph idx="6"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1154" name="Google Shape;1154;p96"/>
          <p:cNvCxnSpPr/>
          <p:nvPr/>
        </p:nvCxnSpPr>
        <p:spPr>
          <a:xfrm>
            <a:off x="3229609" y="1995769"/>
            <a:ext cx="0" cy="1917300"/>
          </a:xfrm>
          <a:prstGeom prst="straightConnector1">
            <a:avLst/>
          </a:prstGeom>
          <a:noFill/>
          <a:ln cap="flat" cmpd="sng" w="9525">
            <a:solidFill>
              <a:schemeClr val="dk2"/>
            </a:solidFill>
            <a:prstDash val="dot"/>
            <a:round/>
            <a:headEnd len="med" w="med" type="none"/>
            <a:tailEnd len="med" w="med" type="none"/>
          </a:ln>
        </p:spPr>
      </p:cxnSp>
      <p:cxnSp>
        <p:nvCxnSpPr>
          <p:cNvPr id="1155" name="Google Shape;1155;p96"/>
          <p:cNvCxnSpPr/>
          <p:nvPr/>
        </p:nvCxnSpPr>
        <p:spPr>
          <a:xfrm>
            <a:off x="5914384" y="1995769"/>
            <a:ext cx="0" cy="1917300"/>
          </a:xfrm>
          <a:prstGeom prst="straightConnector1">
            <a:avLst/>
          </a:prstGeom>
          <a:noFill/>
          <a:ln cap="flat" cmpd="sng" w="9525">
            <a:solidFill>
              <a:schemeClr val="dk2"/>
            </a:solidFill>
            <a:prstDash val="dot"/>
            <a:round/>
            <a:headEnd len="med" w="med" type="none"/>
            <a:tailEnd len="med" w="med" type="none"/>
          </a:ln>
        </p:spPr>
      </p:cxnSp>
      <p:sp>
        <p:nvSpPr>
          <p:cNvPr id="1156" name="Google Shape;1156;p96"/>
          <p:cNvSpPr txBox="1"/>
          <p:nvPr>
            <p:ph idx="7" type="subTitle"/>
          </p:nvPr>
        </p:nvSpPr>
        <p:spPr>
          <a:xfrm>
            <a:off x="3351225"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157" name="Google Shape;1157;p96"/>
          <p:cNvSpPr txBox="1"/>
          <p:nvPr>
            <p:ph idx="8" type="subTitle"/>
          </p:nvPr>
        </p:nvSpPr>
        <p:spPr>
          <a:xfrm>
            <a:off x="3351300"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158" name="Google Shape;1158;p96"/>
          <p:cNvSpPr txBox="1"/>
          <p:nvPr>
            <p:ph idx="9" type="subTitle"/>
          </p:nvPr>
        </p:nvSpPr>
        <p:spPr>
          <a:xfrm>
            <a:off x="603600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159" name="Google Shape;1159;p96"/>
          <p:cNvSpPr txBox="1"/>
          <p:nvPr>
            <p:ph idx="13" type="subTitle"/>
          </p:nvPr>
        </p:nvSpPr>
        <p:spPr>
          <a:xfrm>
            <a:off x="603607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160" name="Google Shape;1160;p96"/>
          <p:cNvSpPr txBox="1"/>
          <p:nvPr>
            <p:ph idx="14" type="subTitle"/>
          </p:nvPr>
        </p:nvSpPr>
        <p:spPr>
          <a:xfrm>
            <a:off x="66645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161" name="Google Shape;1161;p96"/>
          <p:cNvSpPr txBox="1"/>
          <p:nvPr>
            <p:ph idx="15" type="subTitle"/>
          </p:nvPr>
        </p:nvSpPr>
        <p:spPr>
          <a:xfrm>
            <a:off x="66652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1162" name="Shape 1162"/>
        <p:cNvGrpSpPr/>
        <p:nvPr/>
      </p:nvGrpSpPr>
      <p:grpSpPr>
        <a:xfrm>
          <a:off x="0" y="0"/>
          <a:ext cx="0" cy="0"/>
          <a:chOff x="0" y="0"/>
          <a:chExt cx="0" cy="0"/>
        </a:xfrm>
      </p:grpSpPr>
      <p:sp>
        <p:nvSpPr>
          <p:cNvPr id="1163" name="Google Shape;1163;p97"/>
          <p:cNvSpPr txBox="1"/>
          <p:nvPr>
            <p:ph idx="1" type="subTitle"/>
          </p:nvPr>
        </p:nvSpPr>
        <p:spPr>
          <a:xfrm>
            <a:off x="3416662"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sp>
        <p:nvSpPr>
          <p:cNvPr id="1164" name="Google Shape;1164;p97"/>
          <p:cNvSpPr txBox="1"/>
          <p:nvPr>
            <p:ph idx="2" type="subTitle"/>
          </p:nvPr>
        </p:nvSpPr>
        <p:spPr>
          <a:xfrm>
            <a:off x="5979694"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sp>
        <p:nvSpPr>
          <p:cNvPr id="1165" name="Google Shape;1165;p97"/>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166" name="Google Shape;1166;p9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167" name="Google Shape;1167;p9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68" name="Google Shape;1168;p9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169" name="Google Shape;1169;p9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70" name="Google Shape;1170;p9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71" name="Google Shape;1171;p97"/>
          <p:cNvSpPr txBox="1"/>
          <p:nvPr>
            <p:ph idx="4"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172" name="Google Shape;1172;p97"/>
          <p:cNvSpPr txBox="1"/>
          <p:nvPr>
            <p:ph idx="5"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173" name="Google Shape;1173;p97"/>
          <p:cNvSpPr txBox="1"/>
          <p:nvPr>
            <p:ph idx="6"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1174" name="Google Shape;1174;p97"/>
          <p:cNvCxnSpPr/>
          <p:nvPr/>
        </p:nvCxnSpPr>
        <p:spPr>
          <a:xfrm>
            <a:off x="5914388" y="2758013"/>
            <a:ext cx="0" cy="1053600"/>
          </a:xfrm>
          <a:prstGeom prst="straightConnector1">
            <a:avLst/>
          </a:prstGeom>
          <a:noFill/>
          <a:ln cap="flat" cmpd="sng" w="9525">
            <a:solidFill>
              <a:schemeClr val="dk2"/>
            </a:solidFill>
            <a:prstDash val="dot"/>
            <a:round/>
            <a:headEnd len="med" w="med" type="none"/>
            <a:tailEnd len="med" w="med" type="none"/>
          </a:ln>
        </p:spPr>
      </p:cxnSp>
      <p:sp>
        <p:nvSpPr>
          <p:cNvPr id="1175" name="Google Shape;1175;p97"/>
          <p:cNvSpPr txBox="1"/>
          <p:nvPr>
            <p:ph idx="7" type="subTitle"/>
          </p:nvPr>
        </p:nvSpPr>
        <p:spPr>
          <a:xfrm>
            <a:off x="3465563"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176" name="Google Shape;1176;p97"/>
          <p:cNvSpPr txBox="1"/>
          <p:nvPr>
            <p:ph idx="8" type="subTitle"/>
          </p:nvPr>
        </p:nvSpPr>
        <p:spPr>
          <a:xfrm>
            <a:off x="3465563"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177" name="Google Shape;1177;p97"/>
          <p:cNvSpPr txBox="1"/>
          <p:nvPr>
            <p:ph idx="9" type="subTitle"/>
          </p:nvPr>
        </p:nvSpPr>
        <p:spPr>
          <a:xfrm>
            <a:off x="6038381"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178" name="Google Shape;1178;p97"/>
          <p:cNvSpPr txBox="1"/>
          <p:nvPr>
            <p:ph idx="13" type="subTitle"/>
          </p:nvPr>
        </p:nvSpPr>
        <p:spPr>
          <a:xfrm>
            <a:off x="6038381"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1179" name="Shape 1179"/>
        <p:cNvGrpSpPr/>
        <p:nvPr/>
      </p:nvGrpSpPr>
      <p:grpSpPr>
        <a:xfrm>
          <a:off x="0" y="0"/>
          <a:ext cx="0" cy="0"/>
          <a:chOff x="0" y="0"/>
          <a:chExt cx="0" cy="0"/>
        </a:xfrm>
      </p:grpSpPr>
      <p:sp>
        <p:nvSpPr>
          <p:cNvPr id="1180" name="Google Shape;1180;p9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181" name="Google Shape;1181;p98"/>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182" name="Google Shape;1182;p9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83" name="Google Shape;1183;p9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184" name="Google Shape;1184;p9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85" name="Google Shape;1185;p9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86" name="Google Shape;1186;p98"/>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187" name="Google Shape;1187;p98"/>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1188" name="Google Shape;1188;p98"/>
          <p:cNvCxnSpPr/>
          <p:nvPr/>
        </p:nvCxnSpPr>
        <p:spPr>
          <a:xfrm>
            <a:off x="5914388" y="3329513"/>
            <a:ext cx="0" cy="1053600"/>
          </a:xfrm>
          <a:prstGeom prst="straightConnector1">
            <a:avLst/>
          </a:prstGeom>
          <a:noFill/>
          <a:ln cap="flat" cmpd="sng" w="9525">
            <a:solidFill>
              <a:schemeClr val="dk2"/>
            </a:solidFill>
            <a:prstDash val="dot"/>
            <a:round/>
            <a:headEnd len="med" w="med" type="none"/>
            <a:tailEnd len="med" w="med" type="none"/>
          </a:ln>
        </p:spPr>
      </p:cxnSp>
      <p:sp>
        <p:nvSpPr>
          <p:cNvPr id="1189" name="Google Shape;1189;p98"/>
          <p:cNvSpPr txBox="1"/>
          <p:nvPr>
            <p:ph idx="4"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190" name="Google Shape;1190;p98"/>
          <p:cNvSpPr txBox="1"/>
          <p:nvPr>
            <p:ph idx="5" type="subTitle"/>
          </p:nvPr>
        </p:nvSpPr>
        <p:spPr>
          <a:xfrm>
            <a:off x="3465563"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191" name="Google Shape;1191;p98"/>
          <p:cNvSpPr txBox="1"/>
          <p:nvPr>
            <p:ph idx="6" type="subTitle"/>
          </p:nvPr>
        </p:nvSpPr>
        <p:spPr>
          <a:xfrm>
            <a:off x="3465563"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192" name="Google Shape;1192;p98"/>
          <p:cNvSpPr txBox="1"/>
          <p:nvPr>
            <p:ph idx="7" type="subTitle"/>
          </p:nvPr>
        </p:nvSpPr>
        <p:spPr>
          <a:xfrm>
            <a:off x="6038381"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193" name="Google Shape;1193;p98"/>
          <p:cNvSpPr txBox="1"/>
          <p:nvPr>
            <p:ph idx="8" type="subTitle"/>
          </p:nvPr>
        </p:nvSpPr>
        <p:spPr>
          <a:xfrm>
            <a:off x="6038381"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1194" name="Shape 1194"/>
        <p:cNvGrpSpPr/>
        <p:nvPr/>
      </p:nvGrpSpPr>
      <p:grpSpPr>
        <a:xfrm>
          <a:off x="0" y="0"/>
          <a:ext cx="0" cy="0"/>
          <a:chOff x="0" y="0"/>
          <a:chExt cx="0" cy="0"/>
        </a:xfrm>
      </p:grpSpPr>
      <p:sp>
        <p:nvSpPr>
          <p:cNvPr id="1195" name="Google Shape;1195;p9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196" name="Google Shape;1196;p99"/>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197" name="Google Shape;1197;p9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98" name="Google Shape;1198;p9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199" name="Google Shape;1199;p9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00" name="Google Shape;1200;p9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01" name="Google Shape;1201;p99"/>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202" name="Google Shape;1202;p99"/>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203" name="Google Shape;1203;p99"/>
          <p:cNvSpPr txBox="1"/>
          <p:nvPr>
            <p:ph idx="4"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204" name="Google Shape;1204;p99"/>
          <p:cNvSpPr txBox="1"/>
          <p:nvPr>
            <p:ph idx="5" type="subTitle"/>
          </p:nvPr>
        </p:nvSpPr>
        <p:spPr>
          <a:xfrm>
            <a:off x="6808678" y="2286319"/>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1205" name="Google Shape;1205;p99"/>
          <p:cNvSpPr txBox="1"/>
          <p:nvPr>
            <p:ph idx="6" type="subTitle"/>
          </p:nvPr>
        </p:nvSpPr>
        <p:spPr>
          <a:xfrm>
            <a:off x="7713384" y="2286319"/>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1206" name="Google Shape;1206;p99"/>
          <p:cNvSpPr txBox="1"/>
          <p:nvPr>
            <p:ph idx="7" type="subTitle"/>
          </p:nvPr>
        </p:nvSpPr>
        <p:spPr>
          <a:xfrm>
            <a:off x="6808678" y="2881220"/>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1207" name="Google Shape;1207;p99"/>
          <p:cNvSpPr txBox="1"/>
          <p:nvPr>
            <p:ph idx="8" type="subTitle"/>
          </p:nvPr>
        </p:nvSpPr>
        <p:spPr>
          <a:xfrm>
            <a:off x="7713384" y="2881220"/>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1208" name="Google Shape;1208;p99"/>
          <p:cNvSpPr txBox="1"/>
          <p:nvPr>
            <p:ph idx="9" type="subTitle"/>
          </p:nvPr>
        </p:nvSpPr>
        <p:spPr>
          <a:xfrm>
            <a:off x="6808678" y="3452645"/>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1209" name="Google Shape;1209;p99"/>
          <p:cNvSpPr txBox="1"/>
          <p:nvPr>
            <p:ph idx="13" type="subTitle"/>
          </p:nvPr>
        </p:nvSpPr>
        <p:spPr>
          <a:xfrm>
            <a:off x="7713384" y="3452645"/>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1210" name="Shape 1210"/>
        <p:cNvGrpSpPr/>
        <p:nvPr/>
      </p:nvGrpSpPr>
      <p:grpSpPr>
        <a:xfrm>
          <a:off x="0" y="0"/>
          <a:ext cx="0" cy="0"/>
          <a:chOff x="0" y="0"/>
          <a:chExt cx="0" cy="0"/>
        </a:xfrm>
      </p:grpSpPr>
      <p:sp>
        <p:nvSpPr>
          <p:cNvPr id="1211" name="Google Shape;1211;p10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212" name="Google Shape;1212;p100"/>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213" name="Google Shape;1213;p10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14" name="Google Shape;1214;p10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15" name="Google Shape;1215;p10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16" name="Google Shape;1216;p10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17" name="Google Shape;1217;p100"/>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218" name="Google Shape;1218;p100"/>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219" name="Google Shape;1219;p100"/>
          <p:cNvSpPr txBox="1"/>
          <p:nvPr>
            <p:ph idx="4" type="subTitle"/>
          </p:nvPr>
        </p:nvSpPr>
        <p:spPr>
          <a:xfrm>
            <a:off x="6036038" y="217395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1220" name="Google Shape;1220;p100"/>
          <p:cNvSpPr txBox="1"/>
          <p:nvPr>
            <p:ph idx="5" type="subTitle"/>
          </p:nvPr>
        </p:nvSpPr>
        <p:spPr>
          <a:xfrm>
            <a:off x="6036038" y="190545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0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000">
                <a:solidFill>
                  <a:schemeClr val="accent1"/>
                </a:solidFill>
              </a:defRPr>
            </a:lvl2pPr>
            <a:lvl3pPr lvl="2" rtl="0">
              <a:lnSpc>
                <a:spcPct val="100000"/>
              </a:lnSpc>
              <a:spcBef>
                <a:spcPts val="0"/>
              </a:spcBef>
              <a:spcAft>
                <a:spcPts val="0"/>
              </a:spcAft>
              <a:buNone/>
              <a:defRPr sz="2000">
                <a:solidFill>
                  <a:schemeClr val="accent1"/>
                </a:solidFill>
              </a:defRPr>
            </a:lvl3pPr>
            <a:lvl4pPr lvl="3" rtl="0">
              <a:lnSpc>
                <a:spcPct val="100000"/>
              </a:lnSpc>
              <a:spcBef>
                <a:spcPts val="0"/>
              </a:spcBef>
              <a:spcAft>
                <a:spcPts val="0"/>
              </a:spcAft>
              <a:buNone/>
              <a:defRPr sz="2000">
                <a:solidFill>
                  <a:schemeClr val="accent1"/>
                </a:solidFill>
              </a:defRPr>
            </a:lvl4pPr>
            <a:lvl5pPr lvl="4" rtl="0">
              <a:lnSpc>
                <a:spcPct val="100000"/>
              </a:lnSpc>
              <a:spcBef>
                <a:spcPts val="0"/>
              </a:spcBef>
              <a:spcAft>
                <a:spcPts val="0"/>
              </a:spcAft>
              <a:buNone/>
              <a:defRPr sz="2000">
                <a:solidFill>
                  <a:schemeClr val="accent1"/>
                </a:solidFill>
              </a:defRPr>
            </a:lvl5pPr>
            <a:lvl6pPr lvl="5" rtl="0">
              <a:lnSpc>
                <a:spcPct val="100000"/>
              </a:lnSpc>
              <a:spcBef>
                <a:spcPts val="0"/>
              </a:spcBef>
              <a:spcAft>
                <a:spcPts val="0"/>
              </a:spcAft>
              <a:buNone/>
              <a:defRPr sz="2000">
                <a:solidFill>
                  <a:schemeClr val="accent1"/>
                </a:solidFill>
              </a:defRPr>
            </a:lvl6pPr>
            <a:lvl7pPr lvl="6" rtl="0">
              <a:lnSpc>
                <a:spcPct val="100000"/>
              </a:lnSpc>
              <a:spcBef>
                <a:spcPts val="0"/>
              </a:spcBef>
              <a:spcAft>
                <a:spcPts val="0"/>
              </a:spcAft>
              <a:buNone/>
              <a:defRPr sz="2000">
                <a:solidFill>
                  <a:schemeClr val="accent1"/>
                </a:solidFill>
              </a:defRPr>
            </a:lvl7pPr>
            <a:lvl8pPr lvl="7" rtl="0">
              <a:lnSpc>
                <a:spcPct val="100000"/>
              </a:lnSpc>
              <a:spcBef>
                <a:spcPts val="0"/>
              </a:spcBef>
              <a:spcAft>
                <a:spcPts val="0"/>
              </a:spcAft>
              <a:buNone/>
              <a:defRPr sz="2000">
                <a:solidFill>
                  <a:schemeClr val="accent1"/>
                </a:solidFill>
              </a:defRPr>
            </a:lvl8pPr>
            <a:lvl9pPr lvl="8" rtl="0">
              <a:lnSpc>
                <a:spcPct val="100000"/>
              </a:lnSpc>
              <a:spcBef>
                <a:spcPts val="0"/>
              </a:spcBef>
              <a:spcAft>
                <a:spcPts val="0"/>
              </a:spcAft>
              <a:buNone/>
              <a:defRPr sz="2000">
                <a:solidFill>
                  <a:schemeClr val="accent1"/>
                </a:solidFill>
              </a:defRPr>
            </a:lvl9pPr>
          </a:lstStyle>
          <a:p/>
        </p:txBody>
      </p:sp>
      <p:sp>
        <p:nvSpPr>
          <p:cNvPr id="1221" name="Google Shape;1221;p100"/>
          <p:cNvSpPr txBox="1"/>
          <p:nvPr>
            <p:ph idx="6" type="subTitle"/>
          </p:nvPr>
        </p:nvSpPr>
        <p:spPr>
          <a:xfrm>
            <a:off x="6036038" y="350760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1222" name="Google Shape;1222;p100"/>
          <p:cNvSpPr txBox="1"/>
          <p:nvPr>
            <p:ph idx="7" type="subTitle"/>
          </p:nvPr>
        </p:nvSpPr>
        <p:spPr>
          <a:xfrm>
            <a:off x="6036038" y="323910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0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000">
                <a:solidFill>
                  <a:schemeClr val="accent2"/>
                </a:solidFill>
              </a:defRPr>
            </a:lvl2pPr>
            <a:lvl3pPr lvl="2" rtl="0">
              <a:lnSpc>
                <a:spcPct val="100000"/>
              </a:lnSpc>
              <a:spcBef>
                <a:spcPts val="0"/>
              </a:spcBef>
              <a:spcAft>
                <a:spcPts val="0"/>
              </a:spcAft>
              <a:buNone/>
              <a:defRPr sz="2000">
                <a:solidFill>
                  <a:schemeClr val="accent2"/>
                </a:solidFill>
              </a:defRPr>
            </a:lvl3pPr>
            <a:lvl4pPr lvl="3" rtl="0">
              <a:lnSpc>
                <a:spcPct val="100000"/>
              </a:lnSpc>
              <a:spcBef>
                <a:spcPts val="0"/>
              </a:spcBef>
              <a:spcAft>
                <a:spcPts val="0"/>
              </a:spcAft>
              <a:buNone/>
              <a:defRPr sz="2000">
                <a:solidFill>
                  <a:schemeClr val="accent2"/>
                </a:solidFill>
              </a:defRPr>
            </a:lvl4pPr>
            <a:lvl5pPr lvl="4" rtl="0">
              <a:lnSpc>
                <a:spcPct val="100000"/>
              </a:lnSpc>
              <a:spcBef>
                <a:spcPts val="0"/>
              </a:spcBef>
              <a:spcAft>
                <a:spcPts val="0"/>
              </a:spcAft>
              <a:buNone/>
              <a:defRPr sz="2000">
                <a:solidFill>
                  <a:schemeClr val="accent2"/>
                </a:solidFill>
              </a:defRPr>
            </a:lvl5pPr>
            <a:lvl6pPr lvl="5" rtl="0">
              <a:lnSpc>
                <a:spcPct val="100000"/>
              </a:lnSpc>
              <a:spcBef>
                <a:spcPts val="0"/>
              </a:spcBef>
              <a:spcAft>
                <a:spcPts val="0"/>
              </a:spcAft>
              <a:buNone/>
              <a:defRPr sz="2000">
                <a:solidFill>
                  <a:schemeClr val="accent2"/>
                </a:solidFill>
              </a:defRPr>
            </a:lvl6pPr>
            <a:lvl7pPr lvl="6" rtl="0">
              <a:lnSpc>
                <a:spcPct val="100000"/>
              </a:lnSpc>
              <a:spcBef>
                <a:spcPts val="0"/>
              </a:spcBef>
              <a:spcAft>
                <a:spcPts val="0"/>
              </a:spcAft>
              <a:buNone/>
              <a:defRPr sz="2000">
                <a:solidFill>
                  <a:schemeClr val="accent2"/>
                </a:solidFill>
              </a:defRPr>
            </a:lvl7pPr>
            <a:lvl8pPr lvl="7" rtl="0">
              <a:lnSpc>
                <a:spcPct val="100000"/>
              </a:lnSpc>
              <a:spcBef>
                <a:spcPts val="0"/>
              </a:spcBef>
              <a:spcAft>
                <a:spcPts val="0"/>
              </a:spcAft>
              <a:buNone/>
              <a:defRPr sz="2000">
                <a:solidFill>
                  <a:schemeClr val="accent2"/>
                </a:solidFill>
              </a:defRPr>
            </a:lvl8pPr>
            <a:lvl9pPr lvl="8" rtl="0">
              <a:lnSpc>
                <a:spcPct val="100000"/>
              </a:lnSpc>
              <a:spcBef>
                <a:spcPts val="0"/>
              </a:spcBef>
              <a:spcAft>
                <a:spcPts val="0"/>
              </a:spcAft>
              <a:buNone/>
              <a:defRPr sz="2000">
                <a:solidFill>
                  <a:schemeClr val="accent2"/>
                </a:solidFill>
              </a:defRPr>
            </a:lvl9pPr>
          </a:lstStyle>
          <a:p/>
        </p:txBody>
      </p:sp>
      <p:sp>
        <p:nvSpPr>
          <p:cNvPr id="1223" name="Google Shape;1223;p100"/>
          <p:cNvSpPr/>
          <p:nvPr/>
        </p:nvSpPr>
        <p:spPr>
          <a:xfrm>
            <a:off x="66714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4" name="Google Shape;1224;p100"/>
          <p:cNvSpPr/>
          <p:nvPr/>
        </p:nvSpPr>
        <p:spPr>
          <a:xfrm>
            <a:off x="66714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5" name="Google Shape;1225;p100"/>
          <p:cNvSpPr/>
          <p:nvPr/>
        </p:nvSpPr>
        <p:spPr>
          <a:xfrm>
            <a:off x="66714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6" name="Google Shape;1226;p100"/>
          <p:cNvSpPr/>
          <p:nvPr/>
        </p:nvSpPr>
        <p:spPr>
          <a:xfrm>
            <a:off x="66714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7" name="Google Shape;1227;p100"/>
          <p:cNvSpPr/>
          <p:nvPr/>
        </p:nvSpPr>
        <p:spPr>
          <a:xfrm>
            <a:off x="66714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8" name="Google Shape;1228;p100"/>
          <p:cNvSpPr/>
          <p:nvPr/>
        </p:nvSpPr>
        <p:spPr>
          <a:xfrm>
            <a:off x="66714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9" name="Google Shape;1229;p100"/>
          <p:cNvSpPr/>
          <p:nvPr/>
        </p:nvSpPr>
        <p:spPr>
          <a:xfrm>
            <a:off x="66714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30" name="Google Shape;1230;p100"/>
          <p:cNvSpPr/>
          <p:nvPr/>
        </p:nvSpPr>
        <p:spPr>
          <a:xfrm>
            <a:off x="66714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31" name="Google Shape;1231;p100"/>
          <p:cNvSpPr/>
          <p:nvPr/>
        </p:nvSpPr>
        <p:spPr>
          <a:xfrm>
            <a:off x="66714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32" name="Google Shape;1232;p100"/>
          <p:cNvSpPr/>
          <p:nvPr/>
        </p:nvSpPr>
        <p:spPr>
          <a:xfrm>
            <a:off x="66714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33" name="Google Shape;1233;p100"/>
          <p:cNvSpPr/>
          <p:nvPr/>
        </p:nvSpPr>
        <p:spPr>
          <a:xfrm>
            <a:off x="118950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34" name="Google Shape;1234;p100"/>
          <p:cNvSpPr/>
          <p:nvPr/>
        </p:nvSpPr>
        <p:spPr>
          <a:xfrm>
            <a:off x="118950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35" name="Google Shape;1235;p100"/>
          <p:cNvSpPr/>
          <p:nvPr/>
        </p:nvSpPr>
        <p:spPr>
          <a:xfrm>
            <a:off x="118950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36" name="Google Shape;1236;p100"/>
          <p:cNvSpPr/>
          <p:nvPr/>
        </p:nvSpPr>
        <p:spPr>
          <a:xfrm>
            <a:off x="118950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37" name="Google Shape;1237;p100"/>
          <p:cNvSpPr/>
          <p:nvPr/>
        </p:nvSpPr>
        <p:spPr>
          <a:xfrm>
            <a:off x="118950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38" name="Google Shape;1238;p100"/>
          <p:cNvSpPr/>
          <p:nvPr/>
        </p:nvSpPr>
        <p:spPr>
          <a:xfrm>
            <a:off x="118950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39" name="Google Shape;1239;p100"/>
          <p:cNvSpPr/>
          <p:nvPr/>
        </p:nvSpPr>
        <p:spPr>
          <a:xfrm>
            <a:off x="118950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40" name="Google Shape;1240;p100"/>
          <p:cNvSpPr/>
          <p:nvPr/>
        </p:nvSpPr>
        <p:spPr>
          <a:xfrm>
            <a:off x="118950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41" name="Google Shape;1241;p100"/>
          <p:cNvSpPr/>
          <p:nvPr/>
        </p:nvSpPr>
        <p:spPr>
          <a:xfrm>
            <a:off x="118950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42" name="Google Shape;1242;p100"/>
          <p:cNvSpPr/>
          <p:nvPr/>
        </p:nvSpPr>
        <p:spPr>
          <a:xfrm>
            <a:off x="118950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243" name="Google Shape;1243;p100"/>
          <p:cNvSpPr/>
          <p:nvPr/>
        </p:nvSpPr>
        <p:spPr>
          <a:xfrm>
            <a:off x="1711856"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44" name="Google Shape;1244;p100"/>
          <p:cNvSpPr/>
          <p:nvPr/>
        </p:nvSpPr>
        <p:spPr>
          <a:xfrm>
            <a:off x="1711856"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45" name="Google Shape;1245;p100"/>
          <p:cNvSpPr/>
          <p:nvPr/>
        </p:nvSpPr>
        <p:spPr>
          <a:xfrm>
            <a:off x="1711856"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46" name="Google Shape;1246;p100"/>
          <p:cNvSpPr/>
          <p:nvPr/>
        </p:nvSpPr>
        <p:spPr>
          <a:xfrm>
            <a:off x="1711856"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47" name="Google Shape;1247;p100"/>
          <p:cNvSpPr/>
          <p:nvPr/>
        </p:nvSpPr>
        <p:spPr>
          <a:xfrm>
            <a:off x="1711856"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48" name="Google Shape;1248;p100"/>
          <p:cNvSpPr/>
          <p:nvPr/>
        </p:nvSpPr>
        <p:spPr>
          <a:xfrm>
            <a:off x="1711856"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49" name="Google Shape;1249;p100"/>
          <p:cNvSpPr/>
          <p:nvPr/>
        </p:nvSpPr>
        <p:spPr>
          <a:xfrm>
            <a:off x="1711856"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0" name="Google Shape;1250;p100"/>
          <p:cNvSpPr/>
          <p:nvPr/>
        </p:nvSpPr>
        <p:spPr>
          <a:xfrm>
            <a:off x="1711856"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1" name="Google Shape;1251;p100"/>
          <p:cNvSpPr/>
          <p:nvPr/>
        </p:nvSpPr>
        <p:spPr>
          <a:xfrm>
            <a:off x="1711856"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2" name="Google Shape;1252;p100"/>
          <p:cNvSpPr/>
          <p:nvPr/>
        </p:nvSpPr>
        <p:spPr>
          <a:xfrm>
            <a:off x="1711856"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253" name="Google Shape;1253;p100"/>
          <p:cNvSpPr/>
          <p:nvPr/>
        </p:nvSpPr>
        <p:spPr>
          <a:xfrm>
            <a:off x="2234213"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4" name="Google Shape;1254;p100"/>
          <p:cNvSpPr/>
          <p:nvPr/>
        </p:nvSpPr>
        <p:spPr>
          <a:xfrm>
            <a:off x="2234213"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5" name="Google Shape;1255;p100"/>
          <p:cNvSpPr/>
          <p:nvPr/>
        </p:nvSpPr>
        <p:spPr>
          <a:xfrm>
            <a:off x="2234213"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6" name="Google Shape;1256;p100"/>
          <p:cNvSpPr/>
          <p:nvPr/>
        </p:nvSpPr>
        <p:spPr>
          <a:xfrm>
            <a:off x="2234213"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7" name="Google Shape;1257;p100"/>
          <p:cNvSpPr/>
          <p:nvPr/>
        </p:nvSpPr>
        <p:spPr>
          <a:xfrm>
            <a:off x="2234213"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8" name="Google Shape;1258;p100"/>
          <p:cNvSpPr/>
          <p:nvPr/>
        </p:nvSpPr>
        <p:spPr>
          <a:xfrm>
            <a:off x="2234213"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9" name="Google Shape;1259;p100"/>
          <p:cNvSpPr/>
          <p:nvPr/>
        </p:nvSpPr>
        <p:spPr>
          <a:xfrm>
            <a:off x="2234213"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60" name="Google Shape;1260;p100"/>
          <p:cNvSpPr/>
          <p:nvPr/>
        </p:nvSpPr>
        <p:spPr>
          <a:xfrm>
            <a:off x="2234213"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61" name="Google Shape;1261;p100"/>
          <p:cNvSpPr/>
          <p:nvPr/>
        </p:nvSpPr>
        <p:spPr>
          <a:xfrm>
            <a:off x="2234213"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62" name="Google Shape;1262;p100"/>
          <p:cNvSpPr/>
          <p:nvPr/>
        </p:nvSpPr>
        <p:spPr>
          <a:xfrm>
            <a:off x="2234213"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263" name="Google Shape;1263;p100"/>
          <p:cNvSpPr/>
          <p:nvPr/>
        </p:nvSpPr>
        <p:spPr>
          <a:xfrm>
            <a:off x="2756569"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64" name="Google Shape;1264;p100"/>
          <p:cNvSpPr/>
          <p:nvPr/>
        </p:nvSpPr>
        <p:spPr>
          <a:xfrm>
            <a:off x="2756569"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65" name="Google Shape;1265;p100"/>
          <p:cNvSpPr/>
          <p:nvPr/>
        </p:nvSpPr>
        <p:spPr>
          <a:xfrm>
            <a:off x="2756569"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66" name="Google Shape;1266;p100"/>
          <p:cNvSpPr/>
          <p:nvPr/>
        </p:nvSpPr>
        <p:spPr>
          <a:xfrm>
            <a:off x="2756569"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67" name="Google Shape;1267;p100"/>
          <p:cNvSpPr/>
          <p:nvPr/>
        </p:nvSpPr>
        <p:spPr>
          <a:xfrm>
            <a:off x="2756569"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68" name="Google Shape;1268;p100"/>
          <p:cNvSpPr/>
          <p:nvPr/>
        </p:nvSpPr>
        <p:spPr>
          <a:xfrm>
            <a:off x="2756569"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69" name="Google Shape;1269;p100"/>
          <p:cNvSpPr/>
          <p:nvPr/>
        </p:nvSpPr>
        <p:spPr>
          <a:xfrm>
            <a:off x="2756569"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70" name="Google Shape;1270;p100"/>
          <p:cNvSpPr/>
          <p:nvPr/>
        </p:nvSpPr>
        <p:spPr>
          <a:xfrm>
            <a:off x="2756569"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71" name="Google Shape;1271;p100"/>
          <p:cNvSpPr/>
          <p:nvPr/>
        </p:nvSpPr>
        <p:spPr>
          <a:xfrm>
            <a:off x="2756569"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72" name="Google Shape;1272;p100"/>
          <p:cNvSpPr/>
          <p:nvPr/>
        </p:nvSpPr>
        <p:spPr>
          <a:xfrm>
            <a:off x="2756569"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273" name="Google Shape;1273;p100"/>
          <p:cNvSpPr/>
          <p:nvPr/>
        </p:nvSpPr>
        <p:spPr>
          <a:xfrm>
            <a:off x="3278925"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74" name="Google Shape;1274;p100"/>
          <p:cNvSpPr/>
          <p:nvPr/>
        </p:nvSpPr>
        <p:spPr>
          <a:xfrm>
            <a:off x="3278925"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75" name="Google Shape;1275;p100"/>
          <p:cNvSpPr/>
          <p:nvPr/>
        </p:nvSpPr>
        <p:spPr>
          <a:xfrm>
            <a:off x="3278925"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76" name="Google Shape;1276;p100"/>
          <p:cNvSpPr/>
          <p:nvPr/>
        </p:nvSpPr>
        <p:spPr>
          <a:xfrm>
            <a:off x="3278925"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77" name="Google Shape;1277;p100"/>
          <p:cNvSpPr/>
          <p:nvPr/>
        </p:nvSpPr>
        <p:spPr>
          <a:xfrm>
            <a:off x="3278925"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78" name="Google Shape;1278;p100"/>
          <p:cNvSpPr/>
          <p:nvPr/>
        </p:nvSpPr>
        <p:spPr>
          <a:xfrm>
            <a:off x="3278925"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79" name="Google Shape;1279;p100"/>
          <p:cNvSpPr/>
          <p:nvPr/>
        </p:nvSpPr>
        <p:spPr>
          <a:xfrm>
            <a:off x="3278925"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80" name="Google Shape;1280;p100"/>
          <p:cNvSpPr/>
          <p:nvPr/>
        </p:nvSpPr>
        <p:spPr>
          <a:xfrm>
            <a:off x="3278925"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81" name="Google Shape;1281;p100"/>
          <p:cNvSpPr/>
          <p:nvPr/>
        </p:nvSpPr>
        <p:spPr>
          <a:xfrm>
            <a:off x="3278925"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82" name="Google Shape;1282;p100"/>
          <p:cNvSpPr/>
          <p:nvPr/>
        </p:nvSpPr>
        <p:spPr>
          <a:xfrm>
            <a:off x="3278925"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283" name="Google Shape;1283;p100"/>
          <p:cNvSpPr/>
          <p:nvPr/>
        </p:nvSpPr>
        <p:spPr>
          <a:xfrm>
            <a:off x="3801281"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84" name="Google Shape;1284;p100"/>
          <p:cNvSpPr/>
          <p:nvPr/>
        </p:nvSpPr>
        <p:spPr>
          <a:xfrm>
            <a:off x="3801281"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85" name="Google Shape;1285;p100"/>
          <p:cNvSpPr/>
          <p:nvPr/>
        </p:nvSpPr>
        <p:spPr>
          <a:xfrm>
            <a:off x="3801281"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86" name="Google Shape;1286;p100"/>
          <p:cNvSpPr/>
          <p:nvPr/>
        </p:nvSpPr>
        <p:spPr>
          <a:xfrm>
            <a:off x="3801281"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87" name="Google Shape;1287;p100"/>
          <p:cNvSpPr/>
          <p:nvPr/>
        </p:nvSpPr>
        <p:spPr>
          <a:xfrm>
            <a:off x="3801281"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88" name="Google Shape;1288;p100"/>
          <p:cNvSpPr/>
          <p:nvPr/>
        </p:nvSpPr>
        <p:spPr>
          <a:xfrm>
            <a:off x="3801281"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89" name="Google Shape;1289;p100"/>
          <p:cNvSpPr/>
          <p:nvPr/>
        </p:nvSpPr>
        <p:spPr>
          <a:xfrm>
            <a:off x="3801281"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90" name="Google Shape;1290;p100"/>
          <p:cNvSpPr/>
          <p:nvPr/>
        </p:nvSpPr>
        <p:spPr>
          <a:xfrm>
            <a:off x="3801281"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91" name="Google Shape;1291;p100"/>
          <p:cNvSpPr/>
          <p:nvPr/>
        </p:nvSpPr>
        <p:spPr>
          <a:xfrm>
            <a:off x="3801281"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92" name="Google Shape;1292;p100"/>
          <p:cNvSpPr/>
          <p:nvPr/>
        </p:nvSpPr>
        <p:spPr>
          <a:xfrm>
            <a:off x="3801281"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293" name="Google Shape;1293;p100"/>
          <p:cNvSpPr/>
          <p:nvPr/>
        </p:nvSpPr>
        <p:spPr>
          <a:xfrm>
            <a:off x="4323638"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94" name="Google Shape;1294;p100"/>
          <p:cNvSpPr/>
          <p:nvPr/>
        </p:nvSpPr>
        <p:spPr>
          <a:xfrm>
            <a:off x="4323638"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95" name="Google Shape;1295;p100"/>
          <p:cNvSpPr/>
          <p:nvPr/>
        </p:nvSpPr>
        <p:spPr>
          <a:xfrm>
            <a:off x="4323638"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96" name="Google Shape;1296;p100"/>
          <p:cNvSpPr/>
          <p:nvPr/>
        </p:nvSpPr>
        <p:spPr>
          <a:xfrm>
            <a:off x="4323638"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97" name="Google Shape;1297;p100"/>
          <p:cNvSpPr/>
          <p:nvPr/>
        </p:nvSpPr>
        <p:spPr>
          <a:xfrm>
            <a:off x="4323638"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98" name="Google Shape;1298;p100"/>
          <p:cNvSpPr/>
          <p:nvPr/>
        </p:nvSpPr>
        <p:spPr>
          <a:xfrm>
            <a:off x="4323638"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99" name="Google Shape;1299;p100"/>
          <p:cNvSpPr/>
          <p:nvPr/>
        </p:nvSpPr>
        <p:spPr>
          <a:xfrm>
            <a:off x="4323638"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00" name="Google Shape;1300;p100"/>
          <p:cNvSpPr/>
          <p:nvPr/>
        </p:nvSpPr>
        <p:spPr>
          <a:xfrm>
            <a:off x="4323638"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01" name="Google Shape;1301;p100"/>
          <p:cNvSpPr/>
          <p:nvPr/>
        </p:nvSpPr>
        <p:spPr>
          <a:xfrm>
            <a:off x="4323638"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02" name="Google Shape;1302;p100"/>
          <p:cNvSpPr/>
          <p:nvPr/>
        </p:nvSpPr>
        <p:spPr>
          <a:xfrm>
            <a:off x="4323638"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303" name="Google Shape;1303;p100"/>
          <p:cNvSpPr/>
          <p:nvPr/>
        </p:nvSpPr>
        <p:spPr>
          <a:xfrm>
            <a:off x="484599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04" name="Google Shape;1304;p100"/>
          <p:cNvSpPr/>
          <p:nvPr/>
        </p:nvSpPr>
        <p:spPr>
          <a:xfrm>
            <a:off x="484599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05" name="Google Shape;1305;p100"/>
          <p:cNvSpPr/>
          <p:nvPr/>
        </p:nvSpPr>
        <p:spPr>
          <a:xfrm>
            <a:off x="484599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06" name="Google Shape;1306;p100"/>
          <p:cNvSpPr/>
          <p:nvPr/>
        </p:nvSpPr>
        <p:spPr>
          <a:xfrm>
            <a:off x="484599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07" name="Google Shape;1307;p100"/>
          <p:cNvSpPr/>
          <p:nvPr/>
        </p:nvSpPr>
        <p:spPr>
          <a:xfrm>
            <a:off x="484599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08" name="Google Shape;1308;p100"/>
          <p:cNvSpPr/>
          <p:nvPr/>
        </p:nvSpPr>
        <p:spPr>
          <a:xfrm>
            <a:off x="484599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09" name="Google Shape;1309;p100"/>
          <p:cNvSpPr/>
          <p:nvPr/>
        </p:nvSpPr>
        <p:spPr>
          <a:xfrm>
            <a:off x="484599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10" name="Google Shape;1310;p100"/>
          <p:cNvSpPr/>
          <p:nvPr/>
        </p:nvSpPr>
        <p:spPr>
          <a:xfrm>
            <a:off x="484599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11" name="Google Shape;1311;p100"/>
          <p:cNvSpPr/>
          <p:nvPr/>
        </p:nvSpPr>
        <p:spPr>
          <a:xfrm>
            <a:off x="484599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12" name="Google Shape;1312;p100"/>
          <p:cNvSpPr/>
          <p:nvPr/>
        </p:nvSpPr>
        <p:spPr>
          <a:xfrm>
            <a:off x="484599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313" name="Google Shape;1313;p100"/>
          <p:cNvSpPr/>
          <p:nvPr/>
        </p:nvSpPr>
        <p:spPr>
          <a:xfrm>
            <a:off x="536835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14" name="Google Shape;1314;p100"/>
          <p:cNvSpPr/>
          <p:nvPr/>
        </p:nvSpPr>
        <p:spPr>
          <a:xfrm>
            <a:off x="536835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15" name="Google Shape;1315;p100"/>
          <p:cNvSpPr/>
          <p:nvPr/>
        </p:nvSpPr>
        <p:spPr>
          <a:xfrm>
            <a:off x="536835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16" name="Google Shape;1316;p100"/>
          <p:cNvSpPr/>
          <p:nvPr/>
        </p:nvSpPr>
        <p:spPr>
          <a:xfrm>
            <a:off x="536835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17" name="Google Shape;1317;p100"/>
          <p:cNvSpPr/>
          <p:nvPr/>
        </p:nvSpPr>
        <p:spPr>
          <a:xfrm>
            <a:off x="536835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18" name="Google Shape;1318;p100"/>
          <p:cNvSpPr/>
          <p:nvPr/>
        </p:nvSpPr>
        <p:spPr>
          <a:xfrm>
            <a:off x="536835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19" name="Google Shape;1319;p100"/>
          <p:cNvSpPr/>
          <p:nvPr/>
        </p:nvSpPr>
        <p:spPr>
          <a:xfrm>
            <a:off x="536835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20" name="Google Shape;1320;p100"/>
          <p:cNvSpPr/>
          <p:nvPr/>
        </p:nvSpPr>
        <p:spPr>
          <a:xfrm>
            <a:off x="536835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21" name="Google Shape;1321;p100"/>
          <p:cNvSpPr/>
          <p:nvPr/>
        </p:nvSpPr>
        <p:spPr>
          <a:xfrm>
            <a:off x="536835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22" name="Google Shape;1322;p100"/>
          <p:cNvSpPr/>
          <p:nvPr/>
        </p:nvSpPr>
        <p:spPr>
          <a:xfrm>
            <a:off x="536835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323" name="Google Shape;1323;p100"/>
          <p:cNvSpPr/>
          <p:nvPr/>
        </p:nvSpPr>
        <p:spPr>
          <a:xfrm>
            <a:off x="66714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24" name="Google Shape;1324;p100"/>
          <p:cNvSpPr/>
          <p:nvPr/>
        </p:nvSpPr>
        <p:spPr>
          <a:xfrm>
            <a:off x="66714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25" name="Google Shape;1325;p100"/>
          <p:cNvSpPr/>
          <p:nvPr/>
        </p:nvSpPr>
        <p:spPr>
          <a:xfrm>
            <a:off x="66714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26" name="Google Shape;1326;p100"/>
          <p:cNvSpPr/>
          <p:nvPr/>
        </p:nvSpPr>
        <p:spPr>
          <a:xfrm>
            <a:off x="66714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27" name="Google Shape;1327;p100"/>
          <p:cNvSpPr/>
          <p:nvPr/>
        </p:nvSpPr>
        <p:spPr>
          <a:xfrm>
            <a:off x="66714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28" name="Google Shape;1328;p100"/>
          <p:cNvSpPr/>
          <p:nvPr/>
        </p:nvSpPr>
        <p:spPr>
          <a:xfrm>
            <a:off x="66714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29" name="Google Shape;1329;p100"/>
          <p:cNvSpPr/>
          <p:nvPr/>
        </p:nvSpPr>
        <p:spPr>
          <a:xfrm>
            <a:off x="66714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30" name="Google Shape;1330;p100"/>
          <p:cNvSpPr/>
          <p:nvPr/>
        </p:nvSpPr>
        <p:spPr>
          <a:xfrm>
            <a:off x="66714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31" name="Google Shape;1331;p100"/>
          <p:cNvSpPr/>
          <p:nvPr/>
        </p:nvSpPr>
        <p:spPr>
          <a:xfrm>
            <a:off x="66714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32" name="Google Shape;1332;p100"/>
          <p:cNvSpPr/>
          <p:nvPr/>
        </p:nvSpPr>
        <p:spPr>
          <a:xfrm>
            <a:off x="66714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333" name="Google Shape;1333;p100"/>
          <p:cNvSpPr/>
          <p:nvPr/>
        </p:nvSpPr>
        <p:spPr>
          <a:xfrm>
            <a:off x="118950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34" name="Google Shape;1334;p100"/>
          <p:cNvSpPr/>
          <p:nvPr/>
        </p:nvSpPr>
        <p:spPr>
          <a:xfrm>
            <a:off x="118950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35" name="Google Shape;1335;p100"/>
          <p:cNvSpPr/>
          <p:nvPr/>
        </p:nvSpPr>
        <p:spPr>
          <a:xfrm>
            <a:off x="118950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36" name="Google Shape;1336;p100"/>
          <p:cNvSpPr/>
          <p:nvPr/>
        </p:nvSpPr>
        <p:spPr>
          <a:xfrm>
            <a:off x="118950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37" name="Google Shape;1337;p100"/>
          <p:cNvSpPr/>
          <p:nvPr/>
        </p:nvSpPr>
        <p:spPr>
          <a:xfrm>
            <a:off x="118950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38" name="Google Shape;1338;p100"/>
          <p:cNvSpPr/>
          <p:nvPr/>
        </p:nvSpPr>
        <p:spPr>
          <a:xfrm>
            <a:off x="118950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39" name="Google Shape;1339;p100"/>
          <p:cNvSpPr/>
          <p:nvPr/>
        </p:nvSpPr>
        <p:spPr>
          <a:xfrm>
            <a:off x="118950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40" name="Google Shape;1340;p100"/>
          <p:cNvSpPr/>
          <p:nvPr/>
        </p:nvSpPr>
        <p:spPr>
          <a:xfrm>
            <a:off x="118950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41" name="Google Shape;1341;p100"/>
          <p:cNvSpPr/>
          <p:nvPr/>
        </p:nvSpPr>
        <p:spPr>
          <a:xfrm>
            <a:off x="118950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42" name="Google Shape;1342;p100"/>
          <p:cNvSpPr/>
          <p:nvPr/>
        </p:nvSpPr>
        <p:spPr>
          <a:xfrm>
            <a:off x="118950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343" name="Google Shape;1343;p100"/>
          <p:cNvSpPr/>
          <p:nvPr/>
        </p:nvSpPr>
        <p:spPr>
          <a:xfrm>
            <a:off x="1711856"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44" name="Google Shape;1344;p100"/>
          <p:cNvSpPr/>
          <p:nvPr/>
        </p:nvSpPr>
        <p:spPr>
          <a:xfrm>
            <a:off x="1711856"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45" name="Google Shape;1345;p100"/>
          <p:cNvSpPr/>
          <p:nvPr/>
        </p:nvSpPr>
        <p:spPr>
          <a:xfrm>
            <a:off x="1711856"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46" name="Google Shape;1346;p100"/>
          <p:cNvSpPr/>
          <p:nvPr/>
        </p:nvSpPr>
        <p:spPr>
          <a:xfrm>
            <a:off x="1711856"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47" name="Google Shape;1347;p100"/>
          <p:cNvSpPr/>
          <p:nvPr/>
        </p:nvSpPr>
        <p:spPr>
          <a:xfrm>
            <a:off x="1711856"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48" name="Google Shape;1348;p100"/>
          <p:cNvSpPr/>
          <p:nvPr/>
        </p:nvSpPr>
        <p:spPr>
          <a:xfrm>
            <a:off x="1711856"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49" name="Google Shape;1349;p100"/>
          <p:cNvSpPr/>
          <p:nvPr/>
        </p:nvSpPr>
        <p:spPr>
          <a:xfrm>
            <a:off x="1711856"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50" name="Google Shape;1350;p100"/>
          <p:cNvSpPr/>
          <p:nvPr/>
        </p:nvSpPr>
        <p:spPr>
          <a:xfrm>
            <a:off x="1711856"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51" name="Google Shape;1351;p100"/>
          <p:cNvSpPr/>
          <p:nvPr/>
        </p:nvSpPr>
        <p:spPr>
          <a:xfrm>
            <a:off x="1711856"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52" name="Google Shape;1352;p100"/>
          <p:cNvSpPr/>
          <p:nvPr/>
        </p:nvSpPr>
        <p:spPr>
          <a:xfrm>
            <a:off x="1711856"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353" name="Google Shape;1353;p100"/>
          <p:cNvSpPr/>
          <p:nvPr/>
        </p:nvSpPr>
        <p:spPr>
          <a:xfrm>
            <a:off x="2234213"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54" name="Google Shape;1354;p100"/>
          <p:cNvSpPr/>
          <p:nvPr/>
        </p:nvSpPr>
        <p:spPr>
          <a:xfrm>
            <a:off x="2234213"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55" name="Google Shape;1355;p100"/>
          <p:cNvSpPr/>
          <p:nvPr/>
        </p:nvSpPr>
        <p:spPr>
          <a:xfrm>
            <a:off x="2234213"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56" name="Google Shape;1356;p100"/>
          <p:cNvSpPr/>
          <p:nvPr/>
        </p:nvSpPr>
        <p:spPr>
          <a:xfrm>
            <a:off x="2234213"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57" name="Google Shape;1357;p100"/>
          <p:cNvSpPr/>
          <p:nvPr/>
        </p:nvSpPr>
        <p:spPr>
          <a:xfrm>
            <a:off x="2234213"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58" name="Google Shape;1358;p100"/>
          <p:cNvSpPr/>
          <p:nvPr/>
        </p:nvSpPr>
        <p:spPr>
          <a:xfrm>
            <a:off x="2234213"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59" name="Google Shape;1359;p100"/>
          <p:cNvSpPr/>
          <p:nvPr/>
        </p:nvSpPr>
        <p:spPr>
          <a:xfrm>
            <a:off x="2234213"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0" name="Google Shape;1360;p100"/>
          <p:cNvSpPr/>
          <p:nvPr/>
        </p:nvSpPr>
        <p:spPr>
          <a:xfrm>
            <a:off x="2234213"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1" name="Google Shape;1361;p100"/>
          <p:cNvSpPr/>
          <p:nvPr/>
        </p:nvSpPr>
        <p:spPr>
          <a:xfrm>
            <a:off x="2234213"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2" name="Google Shape;1362;p100"/>
          <p:cNvSpPr/>
          <p:nvPr/>
        </p:nvSpPr>
        <p:spPr>
          <a:xfrm>
            <a:off x="2234213"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363" name="Google Shape;1363;p100"/>
          <p:cNvSpPr/>
          <p:nvPr/>
        </p:nvSpPr>
        <p:spPr>
          <a:xfrm>
            <a:off x="2756569"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4" name="Google Shape;1364;p100"/>
          <p:cNvSpPr/>
          <p:nvPr/>
        </p:nvSpPr>
        <p:spPr>
          <a:xfrm>
            <a:off x="2756569"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5" name="Google Shape;1365;p100"/>
          <p:cNvSpPr/>
          <p:nvPr/>
        </p:nvSpPr>
        <p:spPr>
          <a:xfrm>
            <a:off x="2756569"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6" name="Google Shape;1366;p100"/>
          <p:cNvSpPr/>
          <p:nvPr/>
        </p:nvSpPr>
        <p:spPr>
          <a:xfrm>
            <a:off x="2756569"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7" name="Google Shape;1367;p100"/>
          <p:cNvSpPr/>
          <p:nvPr/>
        </p:nvSpPr>
        <p:spPr>
          <a:xfrm>
            <a:off x="2756569"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8" name="Google Shape;1368;p100"/>
          <p:cNvSpPr/>
          <p:nvPr/>
        </p:nvSpPr>
        <p:spPr>
          <a:xfrm>
            <a:off x="2756569"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9" name="Google Shape;1369;p100"/>
          <p:cNvSpPr/>
          <p:nvPr/>
        </p:nvSpPr>
        <p:spPr>
          <a:xfrm>
            <a:off x="2756569"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0" name="Google Shape;1370;p100"/>
          <p:cNvSpPr/>
          <p:nvPr/>
        </p:nvSpPr>
        <p:spPr>
          <a:xfrm>
            <a:off x="2756569"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1" name="Google Shape;1371;p100"/>
          <p:cNvSpPr/>
          <p:nvPr/>
        </p:nvSpPr>
        <p:spPr>
          <a:xfrm>
            <a:off x="2756569"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2" name="Google Shape;1372;p100"/>
          <p:cNvSpPr/>
          <p:nvPr/>
        </p:nvSpPr>
        <p:spPr>
          <a:xfrm>
            <a:off x="2756569"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373" name="Google Shape;1373;p100"/>
          <p:cNvSpPr/>
          <p:nvPr/>
        </p:nvSpPr>
        <p:spPr>
          <a:xfrm>
            <a:off x="3278925"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4" name="Google Shape;1374;p100"/>
          <p:cNvSpPr/>
          <p:nvPr/>
        </p:nvSpPr>
        <p:spPr>
          <a:xfrm>
            <a:off x="3278925"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5" name="Google Shape;1375;p100"/>
          <p:cNvSpPr/>
          <p:nvPr/>
        </p:nvSpPr>
        <p:spPr>
          <a:xfrm>
            <a:off x="3278925"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6" name="Google Shape;1376;p100"/>
          <p:cNvSpPr/>
          <p:nvPr/>
        </p:nvSpPr>
        <p:spPr>
          <a:xfrm>
            <a:off x="3278925"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7" name="Google Shape;1377;p100"/>
          <p:cNvSpPr/>
          <p:nvPr/>
        </p:nvSpPr>
        <p:spPr>
          <a:xfrm>
            <a:off x="3278925"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8" name="Google Shape;1378;p100"/>
          <p:cNvSpPr/>
          <p:nvPr/>
        </p:nvSpPr>
        <p:spPr>
          <a:xfrm>
            <a:off x="3278925"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9" name="Google Shape;1379;p100"/>
          <p:cNvSpPr/>
          <p:nvPr/>
        </p:nvSpPr>
        <p:spPr>
          <a:xfrm>
            <a:off x="3278925"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80" name="Google Shape;1380;p100"/>
          <p:cNvSpPr/>
          <p:nvPr/>
        </p:nvSpPr>
        <p:spPr>
          <a:xfrm>
            <a:off x="3278925"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81" name="Google Shape;1381;p100"/>
          <p:cNvSpPr/>
          <p:nvPr/>
        </p:nvSpPr>
        <p:spPr>
          <a:xfrm>
            <a:off x="3278925"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82" name="Google Shape;1382;p100"/>
          <p:cNvSpPr/>
          <p:nvPr/>
        </p:nvSpPr>
        <p:spPr>
          <a:xfrm>
            <a:off x="3278925"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383" name="Google Shape;1383;p100"/>
          <p:cNvSpPr/>
          <p:nvPr/>
        </p:nvSpPr>
        <p:spPr>
          <a:xfrm>
            <a:off x="3801281"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84" name="Google Shape;1384;p100"/>
          <p:cNvSpPr/>
          <p:nvPr/>
        </p:nvSpPr>
        <p:spPr>
          <a:xfrm>
            <a:off x="3801281"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85" name="Google Shape;1385;p100"/>
          <p:cNvSpPr/>
          <p:nvPr/>
        </p:nvSpPr>
        <p:spPr>
          <a:xfrm>
            <a:off x="3801281"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86" name="Google Shape;1386;p100"/>
          <p:cNvSpPr/>
          <p:nvPr/>
        </p:nvSpPr>
        <p:spPr>
          <a:xfrm>
            <a:off x="3801281"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87" name="Google Shape;1387;p100"/>
          <p:cNvSpPr/>
          <p:nvPr/>
        </p:nvSpPr>
        <p:spPr>
          <a:xfrm>
            <a:off x="3801281"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88" name="Google Shape;1388;p100"/>
          <p:cNvSpPr/>
          <p:nvPr/>
        </p:nvSpPr>
        <p:spPr>
          <a:xfrm>
            <a:off x="3801281"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89" name="Google Shape;1389;p100"/>
          <p:cNvSpPr/>
          <p:nvPr/>
        </p:nvSpPr>
        <p:spPr>
          <a:xfrm>
            <a:off x="3801281"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90" name="Google Shape;1390;p100"/>
          <p:cNvSpPr/>
          <p:nvPr/>
        </p:nvSpPr>
        <p:spPr>
          <a:xfrm>
            <a:off x="3801281"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91" name="Google Shape;1391;p100"/>
          <p:cNvSpPr/>
          <p:nvPr/>
        </p:nvSpPr>
        <p:spPr>
          <a:xfrm>
            <a:off x="3801281"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92" name="Google Shape;1392;p100"/>
          <p:cNvSpPr/>
          <p:nvPr/>
        </p:nvSpPr>
        <p:spPr>
          <a:xfrm>
            <a:off x="3801281"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393" name="Google Shape;1393;p100"/>
          <p:cNvSpPr/>
          <p:nvPr/>
        </p:nvSpPr>
        <p:spPr>
          <a:xfrm>
            <a:off x="4323638"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94" name="Google Shape;1394;p100"/>
          <p:cNvSpPr/>
          <p:nvPr/>
        </p:nvSpPr>
        <p:spPr>
          <a:xfrm>
            <a:off x="4323638"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95" name="Google Shape;1395;p100"/>
          <p:cNvSpPr/>
          <p:nvPr/>
        </p:nvSpPr>
        <p:spPr>
          <a:xfrm>
            <a:off x="4323638"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96" name="Google Shape;1396;p100"/>
          <p:cNvSpPr/>
          <p:nvPr/>
        </p:nvSpPr>
        <p:spPr>
          <a:xfrm>
            <a:off x="4323638"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97" name="Google Shape;1397;p100"/>
          <p:cNvSpPr/>
          <p:nvPr/>
        </p:nvSpPr>
        <p:spPr>
          <a:xfrm>
            <a:off x="4323638"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98" name="Google Shape;1398;p100"/>
          <p:cNvSpPr/>
          <p:nvPr/>
        </p:nvSpPr>
        <p:spPr>
          <a:xfrm>
            <a:off x="4323638"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99" name="Google Shape;1399;p100"/>
          <p:cNvSpPr/>
          <p:nvPr/>
        </p:nvSpPr>
        <p:spPr>
          <a:xfrm>
            <a:off x="4323638"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00" name="Google Shape;1400;p100"/>
          <p:cNvSpPr/>
          <p:nvPr/>
        </p:nvSpPr>
        <p:spPr>
          <a:xfrm>
            <a:off x="4323638"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01" name="Google Shape;1401;p100"/>
          <p:cNvSpPr/>
          <p:nvPr/>
        </p:nvSpPr>
        <p:spPr>
          <a:xfrm>
            <a:off x="4323638"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02" name="Google Shape;1402;p100"/>
          <p:cNvSpPr/>
          <p:nvPr/>
        </p:nvSpPr>
        <p:spPr>
          <a:xfrm>
            <a:off x="4323638"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403" name="Google Shape;1403;p100"/>
          <p:cNvSpPr/>
          <p:nvPr/>
        </p:nvSpPr>
        <p:spPr>
          <a:xfrm>
            <a:off x="484599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04" name="Google Shape;1404;p100"/>
          <p:cNvSpPr/>
          <p:nvPr/>
        </p:nvSpPr>
        <p:spPr>
          <a:xfrm>
            <a:off x="484599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05" name="Google Shape;1405;p100"/>
          <p:cNvSpPr/>
          <p:nvPr/>
        </p:nvSpPr>
        <p:spPr>
          <a:xfrm>
            <a:off x="484599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06" name="Google Shape;1406;p100"/>
          <p:cNvSpPr/>
          <p:nvPr/>
        </p:nvSpPr>
        <p:spPr>
          <a:xfrm>
            <a:off x="484599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07" name="Google Shape;1407;p100"/>
          <p:cNvSpPr/>
          <p:nvPr/>
        </p:nvSpPr>
        <p:spPr>
          <a:xfrm>
            <a:off x="484599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08" name="Google Shape;1408;p100"/>
          <p:cNvSpPr/>
          <p:nvPr/>
        </p:nvSpPr>
        <p:spPr>
          <a:xfrm>
            <a:off x="484599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09" name="Google Shape;1409;p100"/>
          <p:cNvSpPr/>
          <p:nvPr/>
        </p:nvSpPr>
        <p:spPr>
          <a:xfrm>
            <a:off x="484599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0" name="Google Shape;1410;p100"/>
          <p:cNvSpPr/>
          <p:nvPr/>
        </p:nvSpPr>
        <p:spPr>
          <a:xfrm>
            <a:off x="484599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1" name="Google Shape;1411;p100"/>
          <p:cNvSpPr/>
          <p:nvPr/>
        </p:nvSpPr>
        <p:spPr>
          <a:xfrm>
            <a:off x="484599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2" name="Google Shape;1412;p100"/>
          <p:cNvSpPr/>
          <p:nvPr/>
        </p:nvSpPr>
        <p:spPr>
          <a:xfrm>
            <a:off x="484599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413" name="Google Shape;1413;p100"/>
          <p:cNvSpPr/>
          <p:nvPr/>
        </p:nvSpPr>
        <p:spPr>
          <a:xfrm>
            <a:off x="536835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4" name="Google Shape;1414;p100"/>
          <p:cNvSpPr/>
          <p:nvPr/>
        </p:nvSpPr>
        <p:spPr>
          <a:xfrm>
            <a:off x="536835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5" name="Google Shape;1415;p100"/>
          <p:cNvSpPr/>
          <p:nvPr/>
        </p:nvSpPr>
        <p:spPr>
          <a:xfrm>
            <a:off x="536835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6" name="Google Shape;1416;p100"/>
          <p:cNvSpPr/>
          <p:nvPr/>
        </p:nvSpPr>
        <p:spPr>
          <a:xfrm>
            <a:off x="536835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7" name="Google Shape;1417;p100"/>
          <p:cNvSpPr/>
          <p:nvPr/>
        </p:nvSpPr>
        <p:spPr>
          <a:xfrm>
            <a:off x="536835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8" name="Google Shape;1418;p100"/>
          <p:cNvSpPr/>
          <p:nvPr/>
        </p:nvSpPr>
        <p:spPr>
          <a:xfrm>
            <a:off x="536835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9" name="Google Shape;1419;p100"/>
          <p:cNvSpPr/>
          <p:nvPr/>
        </p:nvSpPr>
        <p:spPr>
          <a:xfrm>
            <a:off x="536835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20" name="Google Shape;1420;p100"/>
          <p:cNvSpPr/>
          <p:nvPr/>
        </p:nvSpPr>
        <p:spPr>
          <a:xfrm>
            <a:off x="536835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21" name="Google Shape;1421;p100"/>
          <p:cNvSpPr/>
          <p:nvPr/>
        </p:nvSpPr>
        <p:spPr>
          <a:xfrm>
            <a:off x="536835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22" name="Google Shape;1422;p100"/>
          <p:cNvSpPr/>
          <p:nvPr/>
        </p:nvSpPr>
        <p:spPr>
          <a:xfrm>
            <a:off x="536835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1423" name="Shape 1423"/>
        <p:cNvGrpSpPr/>
        <p:nvPr/>
      </p:nvGrpSpPr>
      <p:grpSpPr>
        <a:xfrm>
          <a:off x="0" y="0"/>
          <a:ext cx="0" cy="0"/>
          <a:chOff x="0" y="0"/>
          <a:chExt cx="0" cy="0"/>
        </a:xfrm>
      </p:grpSpPr>
      <p:sp>
        <p:nvSpPr>
          <p:cNvPr id="1424" name="Google Shape;1424;p10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425" name="Google Shape;1425;p10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426" name="Google Shape;1426;p10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27" name="Google Shape;1427;p10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428" name="Google Shape;1428;p10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29" name="Google Shape;1429;p10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30" name="Google Shape;1430;p101"/>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431" name="Google Shape;1431;p101"/>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1432" name="Google Shape;1432;p101"/>
          <p:cNvCxnSpPr/>
          <p:nvPr/>
        </p:nvCxnSpPr>
        <p:spPr>
          <a:xfrm>
            <a:off x="3230700" y="2082713"/>
            <a:ext cx="0" cy="1726800"/>
          </a:xfrm>
          <a:prstGeom prst="straightConnector1">
            <a:avLst/>
          </a:prstGeom>
          <a:noFill/>
          <a:ln cap="flat" cmpd="sng" w="9525">
            <a:solidFill>
              <a:schemeClr val="dk2"/>
            </a:solidFill>
            <a:prstDash val="dot"/>
            <a:round/>
            <a:headEnd len="med" w="med" type="none"/>
            <a:tailEnd len="med" w="med" type="none"/>
          </a:ln>
        </p:spPr>
      </p:cxnSp>
      <p:cxnSp>
        <p:nvCxnSpPr>
          <p:cNvPr id="1433" name="Google Shape;1433;p101"/>
          <p:cNvCxnSpPr/>
          <p:nvPr/>
        </p:nvCxnSpPr>
        <p:spPr>
          <a:xfrm>
            <a:off x="5917913" y="2082713"/>
            <a:ext cx="0" cy="1726800"/>
          </a:xfrm>
          <a:prstGeom prst="straightConnector1">
            <a:avLst/>
          </a:prstGeom>
          <a:noFill/>
          <a:ln cap="flat" cmpd="sng" w="9525">
            <a:solidFill>
              <a:schemeClr val="dk2"/>
            </a:solidFill>
            <a:prstDash val="dot"/>
            <a:round/>
            <a:headEnd len="med" w="med" type="none"/>
            <a:tailEnd len="med" w="med" type="none"/>
          </a:ln>
        </p:spPr>
      </p:cxnSp>
      <p:sp>
        <p:nvSpPr>
          <p:cNvPr id="1434" name="Google Shape;1434;p101"/>
          <p:cNvSpPr txBox="1"/>
          <p:nvPr>
            <p:ph idx="4" type="subTitle"/>
          </p:nvPr>
        </p:nvSpPr>
        <p:spPr>
          <a:xfrm>
            <a:off x="855694"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1435" name="Google Shape;1435;p101"/>
          <p:cNvSpPr txBox="1"/>
          <p:nvPr>
            <p:ph idx="5" type="subTitle"/>
          </p:nvPr>
        </p:nvSpPr>
        <p:spPr>
          <a:xfrm>
            <a:off x="855694"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1436" name="Google Shape;1436;p101"/>
          <p:cNvSpPr txBox="1"/>
          <p:nvPr>
            <p:ph idx="6" type="subTitle"/>
          </p:nvPr>
        </p:nvSpPr>
        <p:spPr>
          <a:xfrm>
            <a:off x="3542906"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1437" name="Google Shape;1437;p101"/>
          <p:cNvSpPr txBox="1"/>
          <p:nvPr>
            <p:ph idx="7" type="subTitle"/>
          </p:nvPr>
        </p:nvSpPr>
        <p:spPr>
          <a:xfrm>
            <a:off x="6230119"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1438" name="Google Shape;1438;p101"/>
          <p:cNvSpPr txBox="1"/>
          <p:nvPr>
            <p:ph idx="8" type="subTitle"/>
          </p:nvPr>
        </p:nvSpPr>
        <p:spPr>
          <a:xfrm>
            <a:off x="3540600"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1439" name="Google Shape;1439;p101"/>
          <p:cNvSpPr txBox="1"/>
          <p:nvPr>
            <p:ph idx="9" type="subTitle"/>
          </p:nvPr>
        </p:nvSpPr>
        <p:spPr>
          <a:xfrm>
            <a:off x="6230119"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pic>
        <p:nvPicPr>
          <p:cNvPr id="1440" name="Google Shape;1440;p101"/>
          <p:cNvPicPr preferRelativeResize="0"/>
          <p:nvPr/>
        </p:nvPicPr>
        <p:blipFill>
          <a:blip r:embed="rId3">
            <a:alphaModFix/>
          </a:blip>
          <a:stretch>
            <a:fillRect/>
          </a:stretch>
        </p:blipFill>
        <p:spPr>
          <a:xfrm>
            <a:off x="783604" y="1662897"/>
            <a:ext cx="414914" cy="414900"/>
          </a:xfrm>
          <a:prstGeom prst="rect">
            <a:avLst/>
          </a:prstGeom>
          <a:noFill/>
          <a:ln>
            <a:noFill/>
          </a:ln>
        </p:spPr>
      </p:pic>
      <p:pic>
        <p:nvPicPr>
          <p:cNvPr id="1441" name="Google Shape;1441;p101"/>
          <p:cNvPicPr preferRelativeResize="0"/>
          <p:nvPr/>
        </p:nvPicPr>
        <p:blipFill>
          <a:blip r:embed="rId3">
            <a:alphaModFix/>
          </a:blip>
          <a:stretch>
            <a:fillRect/>
          </a:stretch>
        </p:blipFill>
        <p:spPr>
          <a:xfrm>
            <a:off x="3470819" y="1662897"/>
            <a:ext cx="414914" cy="414900"/>
          </a:xfrm>
          <a:prstGeom prst="rect">
            <a:avLst/>
          </a:prstGeom>
          <a:noFill/>
          <a:ln>
            <a:noFill/>
          </a:ln>
        </p:spPr>
      </p:pic>
      <p:pic>
        <p:nvPicPr>
          <p:cNvPr id="1442" name="Google Shape;1442;p101"/>
          <p:cNvPicPr preferRelativeResize="0"/>
          <p:nvPr/>
        </p:nvPicPr>
        <p:blipFill>
          <a:blip r:embed="rId3">
            <a:alphaModFix/>
          </a:blip>
          <a:stretch>
            <a:fillRect/>
          </a:stretch>
        </p:blipFill>
        <p:spPr>
          <a:xfrm>
            <a:off x="6158034" y="1662897"/>
            <a:ext cx="414914" cy="4149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1443" name="Shape 1443"/>
        <p:cNvGrpSpPr/>
        <p:nvPr/>
      </p:nvGrpSpPr>
      <p:grpSpPr>
        <a:xfrm>
          <a:off x="0" y="0"/>
          <a:ext cx="0" cy="0"/>
          <a:chOff x="0" y="0"/>
          <a:chExt cx="0" cy="0"/>
        </a:xfrm>
      </p:grpSpPr>
      <p:sp>
        <p:nvSpPr>
          <p:cNvPr id="1444" name="Google Shape;1444;p10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445" name="Google Shape;1445;p10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446" name="Google Shape;1446;p10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47" name="Google Shape;1447;p10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448" name="Google Shape;1448;p10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49" name="Google Shape;1449;p10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50" name="Google Shape;1450;p10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451" name="Google Shape;1451;p102"/>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1452" name="Google Shape;1452;p102"/>
          <p:cNvCxnSpPr/>
          <p:nvPr/>
        </p:nvCxnSpPr>
        <p:spPr>
          <a:xfrm>
            <a:off x="4574182" y="2097150"/>
            <a:ext cx="0" cy="2192700"/>
          </a:xfrm>
          <a:prstGeom prst="straightConnector1">
            <a:avLst/>
          </a:prstGeom>
          <a:noFill/>
          <a:ln cap="flat" cmpd="sng" w="9525">
            <a:solidFill>
              <a:schemeClr val="dk2"/>
            </a:solidFill>
            <a:prstDash val="dot"/>
            <a:round/>
            <a:headEnd len="med" w="med" type="none"/>
            <a:tailEnd len="med" w="med" type="none"/>
          </a:ln>
        </p:spPr>
      </p:cxnSp>
      <p:sp>
        <p:nvSpPr>
          <p:cNvPr id="1453" name="Google Shape;1453;p102"/>
          <p:cNvSpPr txBox="1"/>
          <p:nvPr>
            <p:ph idx="4" type="subTitle"/>
          </p:nvPr>
        </p:nvSpPr>
        <p:spPr>
          <a:xfrm>
            <a:off x="100734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1454" name="Google Shape;1454;p102"/>
          <p:cNvSpPr txBox="1"/>
          <p:nvPr>
            <p:ph idx="5" type="subTitle"/>
          </p:nvPr>
        </p:nvSpPr>
        <p:spPr>
          <a:xfrm>
            <a:off x="100734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1455" name="Google Shape;1455;p102"/>
          <p:cNvSpPr txBox="1"/>
          <p:nvPr>
            <p:ph idx="6" type="subTitle"/>
          </p:nvPr>
        </p:nvSpPr>
        <p:spPr>
          <a:xfrm>
            <a:off x="489699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1456" name="Google Shape;1456;p102"/>
          <p:cNvSpPr txBox="1"/>
          <p:nvPr>
            <p:ph idx="7" type="subTitle"/>
          </p:nvPr>
        </p:nvSpPr>
        <p:spPr>
          <a:xfrm>
            <a:off x="489699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1457" name="Google Shape;1457;p102"/>
          <p:cNvPicPr preferRelativeResize="0"/>
          <p:nvPr/>
        </p:nvPicPr>
        <p:blipFill>
          <a:blip r:embed="rId3">
            <a:alphaModFix/>
          </a:blip>
          <a:stretch>
            <a:fillRect/>
          </a:stretch>
        </p:blipFill>
        <p:spPr>
          <a:xfrm>
            <a:off x="920311" y="1533667"/>
            <a:ext cx="548775" cy="548762"/>
          </a:xfrm>
          <a:prstGeom prst="rect">
            <a:avLst/>
          </a:prstGeom>
          <a:noFill/>
          <a:ln>
            <a:noFill/>
          </a:ln>
        </p:spPr>
      </p:pic>
      <p:pic>
        <p:nvPicPr>
          <p:cNvPr id="1458" name="Google Shape;1458;p102"/>
          <p:cNvPicPr preferRelativeResize="0"/>
          <p:nvPr/>
        </p:nvPicPr>
        <p:blipFill>
          <a:blip r:embed="rId3">
            <a:alphaModFix/>
          </a:blip>
          <a:stretch>
            <a:fillRect/>
          </a:stretch>
        </p:blipFill>
        <p:spPr>
          <a:xfrm>
            <a:off x="4809961" y="1533667"/>
            <a:ext cx="548775" cy="54876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8.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5"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2.xml"/><Relationship Id="rId20" Type="http://schemas.openxmlformats.org/officeDocument/2006/relationships/slideLayout" Target="../slideLayouts/slideLayout42.xml"/><Relationship Id="rId42" Type="http://schemas.openxmlformats.org/officeDocument/2006/relationships/slideLayout" Target="../slideLayouts/slideLayout64.xml"/><Relationship Id="rId41" Type="http://schemas.openxmlformats.org/officeDocument/2006/relationships/slideLayout" Target="../slideLayouts/slideLayout63.xml"/><Relationship Id="rId22" Type="http://schemas.openxmlformats.org/officeDocument/2006/relationships/slideLayout" Target="../slideLayouts/slideLayout44.xml"/><Relationship Id="rId44" Type="http://schemas.openxmlformats.org/officeDocument/2006/relationships/slideLayout" Target="../slideLayouts/slideLayout66.xml"/><Relationship Id="rId21" Type="http://schemas.openxmlformats.org/officeDocument/2006/relationships/slideLayout" Target="../slideLayouts/slideLayout43.xml"/><Relationship Id="rId43" Type="http://schemas.openxmlformats.org/officeDocument/2006/relationships/slideLayout" Target="../slideLayouts/slideLayout65.xml"/><Relationship Id="rId24" Type="http://schemas.openxmlformats.org/officeDocument/2006/relationships/slideLayout" Target="../slideLayouts/slideLayout46.xml"/><Relationship Id="rId46" Type="http://schemas.openxmlformats.org/officeDocument/2006/relationships/slideLayout" Target="../slideLayouts/slideLayout68.xml"/><Relationship Id="rId23" Type="http://schemas.openxmlformats.org/officeDocument/2006/relationships/slideLayout" Target="../slideLayouts/slideLayout45.xml"/><Relationship Id="rId45" Type="http://schemas.openxmlformats.org/officeDocument/2006/relationships/slideLayout" Target="../slideLayouts/slideLayout67.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26" Type="http://schemas.openxmlformats.org/officeDocument/2006/relationships/slideLayout" Target="../slideLayouts/slideLayout48.xml"/><Relationship Id="rId48" Type="http://schemas.openxmlformats.org/officeDocument/2006/relationships/theme" Target="../theme/theme1.xml"/><Relationship Id="rId25" Type="http://schemas.openxmlformats.org/officeDocument/2006/relationships/slideLayout" Target="../slideLayouts/slideLayout47.xml"/><Relationship Id="rId47" Type="http://schemas.openxmlformats.org/officeDocument/2006/relationships/slideLayout" Target="../slideLayouts/slideLayout69.xml"/><Relationship Id="rId28" Type="http://schemas.openxmlformats.org/officeDocument/2006/relationships/slideLayout" Target="../slideLayouts/slideLayout50.xml"/><Relationship Id="rId27" Type="http://schemas.openxmlformats.org/officeDocument/2006/relationships/slideLayout" Target="../slideLayouts/slideLayout49.xml"/><Relationship Id="rId5" Type="http://schemas.openxmlformats.org/officeDocument/2006/relationships/slideLayout" Target="../slideLayouts/slideLayout27.xml"/><Relationship Id="rId6" Type="http://schemas.openxmlformats.org/officeDocument/2006/relationships/slideLayout" Target="../slideLayouts/slideLayout28.xml"/><Relationship Id="rId29" Type="http://schemas.openxmlformats.org/officeDocument/2006/relationships/slideLayout" Target="../slideLayouts/slideLayout51.xml"/><Relationship Id="rId7" Type="http://schemas.openxmlformats.org/officeDocument/2006/relationships/slideLayout" Target="../slideLayouts/slideLayout29.xml"/><Relationship Id="rId8" Type="http://schemas.openxmlformats.org/officeDocument/2006/relationships/slideLayout" Target="../slideLayouts/slideLayout30.xml"/><Relationship Id="rId31" Type="http://schemas.openxmlformats.org/officeDocument/2006/relationships/slideLayout" Target="../slideLayouts/slideLayout53.xml"/><Relationship Id="rId30" Type="http://schemas.openxmlformats.org/officeDocument/2006/relationships/slideLayout" Target="../slideLayouts/slideLayout52.xml"/><Relationship Id="rId11" Type="http://schemas.openxmlformats.org/officeDocument/2006/relationships/slideLayout" Target="../slideLayouts/slideLayout33.xml"/><Relationship Id="rId33" Type="http://schemas.openxmlformats.org/officeDocument/2006/relationships/slideLayout" Target="../slideLayouts/slideLayout55.xml"/><Relationship Id="rId10" Type="http://schemas.openxmlformats.org/officeDocument/2006/relationships/slideLayout" Target="../slideLayouts/slideLayout32.xml"/><Relationship Id="rId32" Type="http://schemas.openxmlformats.org/officeDocument/2006/relationships/slideLayout" Target="../slideLayouts/slideLayout54.xml"/><Relationship Id="rId13" Type="http://schemas.openxmlformats.org/officeDocument/2006/relationships/slideLayout" Target="../slideLayouts/slideLayout35.xml"/><Relationship Id="rId35" Type="http://schemas.openxmlformats.org/officeDocument/2006/relationships/slideLayout" Target="../slideLayouts/slideLayout57.xml"/><Relationship Id="rId12" Type="http://schemas.openxmlformats.org/officeDocument/2006/relationships/slideLayout" Target="../slideLayouts/slideLayout34.xml"/><Relationship Id="rId34" Type="http://schemas.openxmlformats.org/officeDocument/2006/relationships/slideLayout" Target="../slideLayouts/slideLayout56.xml"/><Relationship Id="rId15" Type="http://schemas.openxmlformats.org/officeDocument/2006/relationships/slideLayout" Target="../slideLayouts/slideLayout37.xml"/><Relationship Id="rId37" Type="http://schemas.openxmlformats.org/officeDocument/2006/relationships/slideLayout" Target="../slideLayouts/slideLayout59.xml"/><Relationship Id="rId14" Type="http://schemas.openxmlformats.org/officeDocument/2006/relationships/slideLayout" Target="../slideLayouts/slideLayout36.xml"/><Relationship Id="rId36" Type="http://schemas.openxmlformats.org/officeDocument/2006/relationships/slideLayout" Target="../slideLayouts/slideLayout58.xml"/><Relationship Id="rId17" Type="http://schemas.openxmlformats.org/officeDocument/2006/relationships/slideLayout" Target="../slideLayouts/slideLayout39.xml"/><Relationship Id="rId39" Type="http://schemas.openxmlformats.org/officeDocument/2006/relationships/slideLayout" Target="../slideLayouts/slideLayout61.xml"/><Relationship Id="rId16" Type="http://schemas.openxmlformats.org/officeDocument/2006/relationships/slideLayout" Target="../slideLayouts/slideLayout38.xml"/><Relationship Id="rId38" Type="http://schemas.openxmlformats.org/officeDocument/2006/relationships/slideLayout" Target="../slideLayouts/slideLayout60.xml"/><Relationship Id="rId19" Type="http://schemas.openxmlformats.org/officeDocument/2006/relationships/slideLayout" Target="../slideLayouts/slideLayout41.xml"/><Relationship Id="rId1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09.xml"/><Relationship Id="rId42" Type="http://schemas.openxmlformats.org/officeDocument/2006/relationships/slideLayout" Target="../slideLayouts/slideLayout111.xml"/><Relationship Id="rId41" Type="http://schemas.openxmlformats.org/officeDocument/2006/relationships/slideLayout" Target="../slideLayouts/slideLayout110.xml"/><Relationship Id="rId44" Type="http://schemas.openxmlformats.org/officeDocument/2006/relationships/slideLayout" Target="../slideLayouts/slideLayout113.xml"/><Relationship Id="rId43" Type="http://schemas.openxmlformats.org/officeDocument/2006/relationships/slideLayout" Target="../slideLayouts/slideLayout112.xml"/><Relationship Id="rId46" Type="http://schemas.openxmlformats.org/officeDocument/2006/relationships/slideLayout" Target="../slideLayouts/slideLayout115.xml"/><Relationship Id="rId45" Type="http://schemas.openxmlformats.org/officeDocument/2006/relationships/slideLayout" Target="../slideLayouts/slideLayout114.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48" Type="http://schemas.openxmlformats.org/officeDocument/2006/relationships/slideLayout" Target="../slideLayouts/slideLayout117.xml"/><Relationship Id="rId47" Type="http://schemas.openxmlformats.org/officeDocument/2006/relationships/slideLayout" Target="../slideLayouts/slideLayout116.xml"/><Relationship Id="rId49" Type="http://schemas.openxmlformats.org/officeDocument/2006/relationships/slideLayout" Target="../slideLayouts/slideLayout118.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73" Type="http://schemas.openxmlformats.org/officeDocument/2006/relationships/slideLayout" Target="../slideLayouts/slideLayout142.xml"/><Relationship Id="rId72" Type="http://schemas.openxmlformats.org/officeDocument/2006/relationships/slideLayout" Target="../slideLayouts/slideLayout141.xml"/><Relationship Id="rId31" Type="http://schemas.openxmlformats.org/officeDocument/2006/relationships/slideLayout" Target="../slideLayouts/slideLayout100.xml"/><Relationship Id="rId75" Type="http://schemas.openxmlformats.org/officeDocument/2006/relationships/slideLayout" Target="../slideLayouts/slideLayout144.xml"/><Relationship Id="rId30" Type="http://schemas.openxmlformats.org/officeDocument/2006/relationships/slideLayout" Target="../slideLayouts/slideLayout99.xml"/><Relationship Id="rId74" Type="http://schemas.openxmlformats.org/officeDocument/2006/relationships/slideLayout" Target="../slideLayouts/slideLayout143.xml"/><Relationship Id="rId33" Type="http://schemas.openxmlformats.org/officeDocument/2006/relationships/slideLayout" Target="../slideLayouts/slideLayout102.xml"/><Relationship Id="rId77" Type="http://schemas.openxmlformats.org/officeDocument/2006/relationships/slideLayout" Target="../slideLayouts/slideLayout146.xml"/><Relationship Id="rId32" Type="http://schemas.openxmlformats.org/officeDocument/2006/relationships/slideLayout" Target="../slideLayouts/slideLayout101.xml"/><Relationship Id="rId76" Type="http://schemas.openxmlformats.org/officeDocument/2006/relationships/slideLayout" Target="../slideLayouts/slideLayout145.xml"/><Relationship Id="rId35" Type="http://schemas.openxmlformats.org/officeDocument/2006/relationships/slideLayout" Target="../slideLayouts/slideLayout104.xml"/><Relationship Id="rId34" Type="http://schemas.openxmlformats.org/officeDocument/2006/relationships/slideLayout" Target="../slideLayouts/slideLayout103.xml"/><Relationship Id="rId78" Type="http://schemas.openxmlformats.org/officeDocument/2006/relationships/theme" Target="../theme/theme4.xml"/><Relationship Id="rId71" Type="http://schemas.openxmlformats.org/officeDocument/2006/relationships/slideLayout" Target="../slideLayouts/slideLayout140.xml"/><Relationship Id="rId70" Type="http://schemas.openxmlformats.org/officeDocument/2006/relationships/slideLayout" Target="../slideLayouts/slideLayout139.xml"/><Relationship Id="rId37" Type="http://schemas.openxmlformats.org/officeDocument/2006/relationships/slideLayout" Target="../slideLayouts/slideLayout106.xml"/><Relationship Id="rId36" Type="http://schemas.openxmlformats.org/officeDocument/2006/relationships/slideLayout" Target="../slideLayouts/slideLayout105.xml"/><Relationship Id="rId39" Type="http://schemas.openxmlformats.org/officeDocument/2006/relationships/slideLayout" Target="../slideLayouts/slideLayout108.xml"/><Relationship Id="rId38" Type="http://schemas.openxmlformats.org/officeDocument/2006/relationships/slideLayout" Target="../slideLayouts/slideLayout107.xml"/><Relationship Id="rId62" Type="http://schemas.openxmlformats.org/officeDocument/2006/relationships/slideLayout" Target="../slideLayouts/slideLayout131.xml"/><Relationship Id="rId61" Type="http://schemas.openxmlformats.org/officeDocument/2006/relationships/slideLayout" Target="../slideLayouts/slideLayout130.xml"/><Relationship Id="rId20" Type="http://schemas.openxmlformats.org/officeDocument/2006/relationships/slideLayout" Target="../slideLayouts/slideLayout89.xml"/><Relationship Id="rId64" Type="http://schemas.openxmlformats.org/officeDocument/2006/relationships/slideLayout" Target="../slideLayouts/slideLayout133.xml"/><Relationship Id="rId63" Type="http://schemas.openxmlformats.org/officeDocument/2006/relationships/slideLayout" Target="../slideLayouts/slideLayout132.xml"/><Relationship Id="rId22" Type="http://schemas.openxmlformats.org/officeDocument/2006/relationships/slideLayout" Target="../slideLayouts/slideLayout91.xml"/><Relationship Id="rId66" Type="http://schemas.openxmlformats.org/officeDocument/2006/relationships/slideLayout" Target="../slideLayouts/slideLayout135.xml"/><Relationship Id="rId21" Type="http://schemas.openxmlformats.org/officeDocument/2006/relationships/slideLayout" Target="../slideLayouts/slideLayout90.xml"/><Relationship Id="rId65" Type="http://schemas.openxmlformats.org/officeDocument/2006/relationships/slideLayout" Target="../slideLayouts/slideLayout134.xml"/><Relationship Id="rId24" Type="http://schemas.openxmlformats.org/officeDocument/2006/relationships/slideLayout" Target="../slideLayouts/slideLayout93.xml"/><Relationship Id="rId68" Type="http://schemas.openxmlformats.org/officeDocument/2006/relationships/slideLayout" Target="../slideLayouts/slideLayout137.xml"/><Relationship Id="rId23" Type="http://schemas.openxmlformats.org/officeDocument/2006/relationships/slideLayout" Target="../slideLayouts/slideLayout92.xml"/><Relationship Id="rId67" Type="http://schemas.openxmlformats.org/officeDocument/2006/relationships/slideLayout" Target="../slideLayouts/slideLayout136.xml"/><Relationship Id="rId60" Type="http://schemas.openxmlformats.org/officeDocument/2006/relationships/slideLayout" Target="../slideLayouts/slideLayout129.xml"/><Relationship Id="rId26" Type="http://schemas.openxmlformats.org/officeDocument/2006/relationships/slideLayout" Target="../slideLayouts/slideLayout95.xml"/><Relationship Id="rId25" Type="http://schemas.openxmlformats.org/officeDocument/2006/relationships/slideLayout" Target="../slideLayouts/slideLayout94.xml"/><Relationship Id="rId69" Type="http://schemas.openxmlformats.org/officeDocument/2006/relationships/slideLayout" Target="../slideLayouts/slideLayout138.xml"/><Relationship Id="rId28" Type="http://schemas.openxmlformats.org/officeDocument/2006/relationships/slideLayout" Target="../slideLayouts/slideLayout97.xml"/><Relationship Id="rId27" Type="http://schemas.openxmlformats.org/officeDocument/2006/relationships/slideLayout" Target="../slideLayouts/slideLayout96.xml"/><Relationship Id="rId29" Type="http://schemas.openxmlformats.org/officeDocument/2006/relationships/slideLayout" Target="../slideLayouts/slideLayout98.xml"/><Relationship Id="rId51" Type="http://schemas.openxmlformats.org/officeDocument/2006/relationships/slideLayout" Target="../slideLayouts/slideLayout120.xml"/><Relationship Id="rId50" Type="http://schemas.openxmlformats.org/officeDocument/2006/relationships/slideLayout" Target="../slideLayouts/slideLayout119.xml"/><Relationship Id="rId53" Type="http://schemas.openxmlformats.org/officeDocument/2006/relationships/slideLayout" Target="../slideLayouts/slideLayout122.xml"/><Relationship Id="rId52" Type="http://schemas.openxmlformats.org/officeDocument/2006/relationships/slideLayout" Target="../slideLayouts/slideLayout121.xml"/><Relationship Id="rId11" Type="http://schemas.openxmlformats.org/officeDocument/2006/relationships/slideLayout" Target="../slideLayouts/slideLayout80.xml"/><Relationship Id="rId55" Type="http://schemas.openxmlformats.org/officeDocument/2006/relationships/slideLayout" Target="../slideLayouts/slideLayout124.xml"/><Relationship Id="rId10" Type="http://schemas.openxmlformats.org/officeDocument/2006/relationships/slideLayout" Target="../slideLayouts/slideLayout79.xml"/><Relationship Id="rId54" Type="http://schemas.openxmlformats.org/officeDocument/2006/relationships/slideLayout" Target="../slideLayouts/slideLayout123.xml"/><Relationship Id="rId13" Type="http://schemas.openxmlformats.org/officeDocument/2006/relationships/slideLayout" Target="../slideLayouts/slideLayout82.xml"/><Relationship Id="rId57" Type="http://schemas.openxmlformats.org/officeDocument/2006/relationships/slideLayout" Target="../slideLayouts/slideLayout126.xml"/><Relationship Id="rId12" Type="http://schemas.openxmlformats.org/officeDocument/2006/relationships/slideLayout" Target="../slideLayouts/slideLayout81.xml"/><Relationship Id="rId56" Type="http://schemas.openxmlformats.org/officeDocument/2006/relationships/slideLayout" Target="../slideLayouts/slideLayout125.xml"/><Relationship Id="rId15" Type="http://schemas.openxmlformats.org/officeDocument/2006/relationships/slideLayout" Target="../slideLayouts/slideLayout84.xml"/><Relationship Id="rId59" Type="http://schemas.openxmlformats.org/officeDocument/2006/relationships/slideLayout" Target="../slideLayouts/slideLayout128.xml"/><Relationship Id="rId14" Type="http://schemas.openxmlformats.org/officeDocument/2006/relationships/slideLayout" Target="../slideLayouts/slideLayout83.xml"/><Relationship Id="rId58" Type="http://schemas.openxmlformats.org/officeDocument/2006/relationships/slideLayout" Target="../slideLayouts/slideLayout127.xml"/><Relationship Id="rId17" Type="http://schemas.openxmlformats.org/officeDocument/2006/relationships/slideLayout" Target="../slideLayouts/slideLayout86.xml"/><Relationship Id="rId16" Type="http://schemas.openxmlformats.org/officeDocument/2006/relationships/slideLayout" Target="../slideLayouts/slideLayout85.xml"/><Relationship Id="rId19" Type="http://schemas.openxmlformats.org/officeDocument/2006/relationships/slideLayout" Target="../slideLayouts/slideLayout88.xml"/><Relationship Id="rId18" Type="http://schemas.openxmlformats.org/officeDocument/2006/relationships/slideLayout" Target="../slideLayouts/slideLayout8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slideLayout" Target="../slideLayouts/slideLayout154.xml"/><Relationship Id="rId30" Type="http://schemas.openxmlformats.org/officeDocument/2006/relationships/theme" Target="../theme/theme5.xml"/><Relationship Id="rId20" Type="http://schemas.openxmlformats.org/officeDocument/2006/relationships/slideLayout" Target="../slideLayouts/slideLayout166.xml"/><Relationship Id="rId22" Type="http://schemas.openxmlformats.org/officeDocument/2006/relationships/slideLayout" Target="../slideLayouts/slideLayout168.xml"/><Relationship Id="rId21" Type="http://schemas.openxmlformats.org/officeDocument/2006/relationships/slideLayout" Target="../slideLayouts/slideLayout167.xml"/><Relationship Id="rId24" Type="http://schemas.openxmlformats.org/officeDocument/2006/relationships/slideLayout" Target="../slideLayouts/slideLayout170.xml"/><Relationship Id="rId23" Type="http://schemas.openxmlformats.org/officeDocument/2006/relationships/slideLayout" Target="../slideLayouts/slideLayout169.xml"/><Relationship Id="rId26" Type="http://schemas.openxmlformats.org/officeDocument/2006/relationships/slideLayout" Target="../slideLayouts/slideLayout172.xml"/><Relationship Id="rId25" Type="http://schemas.openxmlformats.org/officeDocument/2006/relationships/slideLayout" Target="../slideLayouts/slideLayout171.xml"/><Relationship Id="rId28" Type="http://schemas.openxmlformats.org/officeDocument/2006/relationships/slideLayout" Target="../slideLayouts/slideLayout174.xml"/><Relationship Id="rId27" Type="http://schemas.openxmlformats.org/officeDocument/2006/relationships/slideLayout" Target="../slideLayouts/slideLayout173.xml"/><Relationship Id="rId29" Type="http://schemas.openxmlformats.org/officeDocument/2006/relationships/slideLayout" Target="../slideLayouts/slideLayout175.xml"/><Relationship Id="rId11" Type="http://schemas.openxmlformats.org/officeDocument/2006/relationships/slideLayout" Target="../slideLayouts/slideLayout157.xml"/><Relationship Id="rId10" Type="http://schemas.openxmlformats.org/officeDocument/2006/relationships/slideLayout" Target="../slideLayouts/slideLayout156.xml"/><Relationship Id="rId13" Type="http://schemas.openxmlformats.org/officeDocument/2006/relationships/slideLayout" Target="../slideLayouts/slideLayout159.xml"/><Relationship Id="rId12" Type="http://schemas.openxmlformats.org/officeDocument/2006/relationships/slideLayout" Target="../slideLayouts/slideLayout158.xml"/><Relationship Id="rId15" Type="http://schemas.openxmlformats.org/officeDocument/2006/relationships/slideLayout" Target="../slideLayouts/slideLayout161.xml"/><Relationship Id="rId14" Type="http://schemas.openxmlformats.org/officeDocument/2006/relationships/slideLayout" Target="../slideLayouts/slideLayout160.xml"/><Relationship Id="rId17" Type="http://schemas.openxmlformats.org/officeDocument/2006/relationships/slideLayout" Target="../slideLayouts/slideLayout163.xml"/><Relationship Id="rId16" Type="http://schemas.openxmlformats.org/officeDocument/2006/relationships/slideLayout" Target="../slideLayouts/slideLayout162.xml"/><Relationship Id="rId19" Type="http://schemas.openxmlformats.org/officeDocument/2006/relationships/slideLayout" Target="../slideLayouts/slideLayout165.xml"/><Relationship Id="rId18" Type="http://schemas.openxmlformats.org/officeDocument/2006/relationships/slideLayout" Target="../slideLayouts/slideLayout16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3200"/>
              <a:buFont typeface="Proxima Nova"/>
              <a:buNone/>
              <a:defRPr sz="32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3600"/>
              <a:buFont typeface="Proxima Nova"/>
              <a:buNone/>
              <a:defRPr sz="36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600"/>
              <a:buFont typeface="Proxima Nova"/>
              <a:buNone/>
              <a:defRPr sz="36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600"/>
              <a:buFont typeface="Proxima Nova"/>
              <a:buNone/>
              <a:defRPr sz="36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600"/>
              <a:buFont typeface="Proxima Nova"/>
              <a:buNone/>
              <a:defRPr sz="36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600"/>
              <a:buFont typeface="Proxima Nova"/>
              <a:buNone/>
              <a:defRPr sz="36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600"/>
              <a:buFont typeface="Proxima Nova"/>
              <a:buNone/>
              <a:defRPr sz="36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600"/>
              <a:buFont typeface="Proxima Nova"/>
              <a:buNone/>
              <a:defRPr sz="36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600"/>
              <a:buFont typeface="Proxima Nova"/>
              <a:buNone/>
              <a:defRPr sz="36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826650" y="1360219"/>
            <a:ext cx="7490700" cy="3062100"/>
          </a:xfrm>
          <a:prstGeom prst="rect">
            <a:avLst/>
          </a:prstGeom>
          <a:noFill/>
          <a:ln>
            <a:noFill/>
          </a:ln>
        </p:spPr>
        <p:txBody>
          <a:bodyPr anchorCtr="0" anchor="t" bIns="91425" lIns="91425" spcFirstLastPara="1" rIns="91425" wrap="square" tIns="91425">
            <a:noAutofit/>
          </a:bodyPr>
          <a:lstStyle>
            <a:lvl1pPr indent="-292100" lvl="0" marL="457200" rtl="0">
              <a:lnSpc>
                <a:spcPct val="115000"/>
              </a:lnSpc>
              <a:spcBef>
                <a:spcPts val="600"/>
              </a:spcBef>
              <a:spcAft>
                <a:spcPts val="0"/>
              </a:spcAft>
              <a:buClr>
                <a:schemeClr val="dk1"/>
              </a:buClr>
              <a:buSzPts val="1000"/>
              <a:buFont typeface="Proxima Nova"/>
              <a:buChar char="●"/>
              <a:defRPr sz="1800">
                <a:solidFill>
                  <a:schemeClr val="dk1"/>
                </a:solidFill>
                <a:latin typeface="Proxima Nova"/>
                <a:ea typeface="Proxima Nova"/>
                <a:cs typeface="Proxima Nova"/>
                <a:sym typeface="Proxima Nova"/>
              </a:defRPr>
            </a:lvl1pPr>
            <a:lvl2pPr indent="-292100" lvl="1" marL="914400" rtl="0">
              <a:lnSpc>
                <a:spcPct val="115000"/>
              </a:lnSpc>
              <a:spcBef>
                <a:spcPts val="0"/>
              </a:spcBef>
              <a:spcAft>
                <a:spcPts val="0"/>
              </a:spcAft>
              <a:buClr>
                <a:schemeClr val="dk1"/>
              </a:buClr>
              <a:buSzPts val="1000"/>
              <a:buFont typeface="Proxima Nova"/>
              <a:buChar char="○"/>
              <a:defRPr sz="1600">
                <a:solidFill>
                  <a:schemeClr val="dk1"/>
                </a:solidFill>
                <a:latin typeface="Proxima Nova"/>
                <a:ea typeface="Proxima Nova"/>
                <a:cs typeface="Proxima Nova"/>
                <a:sym typeface="Proxima Nova"/>
              </a:defRPr>
            </a:lvl2pPr>
            <a:lvl3pPr indent="-292100" lvl="2" marL="1371600" rtl="0">
              <a:lnSpc>
                <a:spcPct val="115000"/>
              </a:lnSpc>
              <a:spcBef>
                <a:spcPts val="0"/>
              </a:spcBef>
              <a:spcAft>
                <a:spcPts val="0"/>
              </a:spcAft>
              <a:buClr>
                <a:schemeClr val="dk1"/>
              </a:buClr>
              <a:buSzPts val="1000"/>
              <a:buFont typeface="Proxima Nova"/>
              <a:buChar char="■"/>
              <a:defRPr sz="1600">
                <a:solidFill>
                  <a:schemeClr val="dk1"/>
                </a:solidFill>
                <a:latin typeface="Proxima Nova"/>
                <a:ea typeface="Proxima Nova"/>
                <a:cs typeface="Proxima Nova"/>
                <a:sym typeface="Proxima Nova"/>
              </a:defRPr>
            </a:lvl3pPr>
            <a:lvl4pPr indent="-292100" lvl="3" marL="1828800" rtl="0">
              <a:lnSpc>
                <a:spcPct val="115000"/>
              </a:lnSpc>
              <a:spcBef>
                <a:spcPts val="0"/>
              </a:spcBef>
              <a:spcAft>
                <a:spcPts val="0"/>
              </a:spcAft>
              <a:buClr>
                <a:schemeClr val="dk1"/>
              </a:buClr>
              <a:buSzPts val="1000"/>
              <a:buFont typeface="Proxima Nova"/>
              <a:buChar char="●"/>
              <a:defRPr sz="1600">
                <a:solidFill>
                  <a:schemeClr val="dk1"/>
                </a:solidFill>
                <a:latin typeface="Proxima Nova"/>
                <a:ea typeface="Proxima Nova"/>
                <a:cs typeface="Proxima Nova"/>
                <a:sym typeface="Proxima Nova"/>
              </a:defRPr>
            </a:lvl4pPr>
            <a:lvl5pPr indent="-292100" lvl="4" marL="2286000" rtl="0">
              <a:lnSpc>
                <a:spcPct val="115000"/>
              </a:lnSpc>
              <a:spcBef>
                <a:spcPts val="0"/>
              </a:spcBef>
              <a:spcAft>
                <a:spcPts val="0"/>
              </a:spcAft>
              <a:buClr>
                <a:schemeClr val="dk1"/>
              </a:buClr>
              <a:buSzPts val="1000"/>
              <a:buFont typeface="Proxima Nova"/>
              <a:buChar char="○"/>
              <a:defRPr sz="1600">
                <a:solidFill>
                  <a:schemeClr val="dk1"/>
                </a:solidFill>
                <a:latin typeface="Proxima Nova"/>
                <a:ea typeface="Proxima Nova"/>
                <a:cs typeface="Proxima Nova"/>
                <a:sym typeface="Proxima Nova"/>
              </a:defRPr>
            </a:lvl5pPr>
            <a:lvl6pPr indent="-292100" lvl="5" marL="2743200" rtl="0">
              <a:lnSpc>
                <a:spcPct val="115000"/>
              </a:lnSpc>
              <a:spcBef>
                <a:spcPts val="0"/>
              </a:spcBef>
              <a:spcAft>
                <a:spcPts val="0"/>
              </a:spcAft>
              <a:buClr>
                <a:schemeClr val="dk1"/>
              </a:buClr>
              <a:buSzPts val="1000"/>
              <a:buFont typeface="Proxima Nova"/>
              <a:buChar char="■"/>
              <a:defRPr sz="1600">
                <a:solidFill>
                  <a:schemeClr val="dk1"/>
                </a:solidFill>
                <a:latin typeface="Proxima Nova"/>
                <a:ea typeface="Proxima Nova"/>
                <a:cs typeface="Proxima Nova"/>
                <a:sym typeface="Proxima Nova"/>
              </a:defRPr>
            </a:lvl6pPr>
            <a:lvl7pPr indent="-292100" lvl="6" marL="3200400" rtl="0">
              <a:lnSpc>
                <a:spcPct val="115000"/>
              </a:lnSpc>
              <a:spcBef>
                <a:spcPts val="0"/>
              </a:spcBef>
              <a:spcAft>
                <a:spcPts val="0"/>
              </a:spcAft>
              <a:buClr>
                <a:schemeClr val="dk1"/>
              </a:buClr>
              <a:buSzPts val="1000"/>
              <a:buFont typeface="Proxima Nova"/>
              <a:buChar char="●"/>
              <a:defRPr sz="1600">
                <a:solidFill>
                  <a:schemeClr val="dk1"/>
                </a:solidFill>
                <a:latin typeface="Proxima Nova"/>
                <a:ea typeface="Proxima Nova"/>
                <a:cs typeface="Proxima Nova"/>
                <a:sym typeface="Proxima Nova"/>
              </a:defRPr>
            </a:lvl7pPr>
            <a:lvl8pPr indent="-292100" lvl="7" marL="3657600" rtl="0">
              <a:lnSpc>
                <a:spcPct val="115000"/>
              </a:lnSpc>
              <a:spcBef>
                <a:spcPts val="0"/>
              </a:spcBef>
              <a:spcAft>
                <a:spcPts val="0"/>
              </a:spcAft>
              <a:buClr>
                <a:schemeClr val="dk1"/>
              </a:buClr>
              <a:buSzPts val="1000"/>
              <a:buFont typeface="Proxima Nova"/>
              <a:buChar char="○"/>
              <a:defRPr sz="1600">
                <a:solidFill>
                  <a:schemeClr val="dk1"/>
                </a:solidFill>
                <a:latin typeface="Proxima Nova"/>
                <a:ea typeface="Proxima Nova"/>
                <a:cs typeface="Proxima Nova"/>
                <a:sym typeface="Proxima Nova"/>
              </a:defRPr>
            </a:lvl8pPr>
            <a:lvl9pPr indent="-292100" lvl="8" marL="4114800" rtl="0">
              <a:lnSpc>
                <a:spcPct val="115000"/>
              </a:lnSpc>
              <a:spcBef>
                <a:spcPts val="0"/>
              </a:spcBef>
              <a:spcAft>
                <a:spcPts val="0"/>
              </a:spcAft>
              <a:buClr>
                <a:schemeClr val="dk1"/>
              </a:buClr>
              <a:buSzPts val="1000"/>
              <a:buFont typeface="Proxima Nova"/>
              <a:buChar char="■"/>
              <a:defRPr sz="1600">
                <a:solidFill>
                  <a:schemeClr val="dk1"/>
                </a:solidFill>
                <a:latin typeface="Proxima Nova"/>
                <a:ea typeface="Proxima Nova"/>
                <a:cs typeface="Proxima Nova"/>
                <a:sym typeface="Proxima Nova"/>
              </a:defRPr>
            </a:lvl9pPr>
          </a:lstStyle>
          <a:p/>
        </p:txBody>
      </p:sp>
      <p:sp>
        <p:nvSpPr>
          <p:cNvPr id="8" name="Google Shape;8;p1"/>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lgn="r">
              <a:buNone/>
              <a:defRPr sz="800">
                <a:solidFill>
                  <a:schemeClr val="dk1"/>
                </a:solidFill>
                <a:latin typeface="Proxima Nova"/>
                <a:ea typeface="Proxima Nova"/>
                <a:cs typeface="Proxima Nova"/>
                <a:sym typeface="Proxima Nova"/>
              </a:defRPr>
            </a:lvl1pPr>
            <a:lvl2pPr lvl="1" rtl="0" algn="r">
              <a:buNone/>
              <a:defRPr sz="800">
                <a:solidFill>
                  <a:schemeClr val="dk1"/>
                </a:solidFill>
                <a:latin typeface="Proxima Nova"/>
                <a:ea typeface="Proxima Nova"/>
                <a:cs typeface="Proxima Nova"/>
                <a:sym typeface="Proxima Nova"/>
              </a:defRPr>
            </a:lvl2pPr>
            <a:lvl3pPr lvl="2" rtl="0" algn="r">
              <a:buNone/>
              <a:defRPr sz="800">
                <a:solidFill>
                  <a:schemeClr val="dk1"/>
                </a:solidFill>
                <a:latin typeface="Proxima Nova"/>
                <a:ea typeface="Proxima Nova"/>
                <a:cs typeface="Proxima Nova"/>
                <a:sym typeface="Proxima Nova"/>
              </a:defRPr>
            </a:lvl3pPr>
            <a:lvl4pPr lvl="3" rtl="0" algn="r">
              <a:buNone/>
              <a:defRPr sz="800">
                <a:solidFill>
                  <a:schemeClr val="dk1"/>
                </a:solidFill>
                <a:latin typeface="Proxima Nova"/>
                <a:ea typeface="Proxima Nova"/>
                <a:cs typeface="Proxima Nova"/>
                <a:sym typeface="Proxima Nova"/>
              </a:defRPr>
            </a:lvl4pPr>
            <a:lvl5pPr lvl="4" rtl="0" algn="r">
              <a:buNone/>
              <a:defRPr sz="800">
                <a:solidFill>
                  <a:schemeClr val="dk1"/>
                </a:solidFill>
                <a:latin typeface="Proxima Nova"/>
                <a:ea typeface="Proxima Nova"/>
                <a:cs typeface="Proxima Nova"/>
                <a:sym typeface="Proxima Nova"/>
              </a:defRPr>
            </a:lvl5pPr>
            <a:lvl6pPr lvl="5" rtl="0" algn="r">
              <a:buNone/>
              <a:defRPr sz="800">
                <a:solidFill>
                  <a:schemeClr val="dk1"/>
                </a:solidFill>
                <a:latin typeface="Proxima Nova"/>
                <a:ea typeface="Proxima Nova"/>
                <a:cs typeface="Proxima Nova"/>
                <a:sym typeface="Proxima Nova"/>
              </a:defRPr>
            </a:lvl6pPr>
            <a:lvl7pPr lvl="6" rtl="0" algn="r">
              <a:buNone/>
              <a:defRPr sz="800">
                <a:solidFill>
                  <a:schemeClr val="dk1"/>
                </a:solidFill>
                <a:latin typeface="Proxima Nova"/>
                <a:ea typeface="Proxima Nova"/>
                <a:cs typeface="Proxima Nova"/>
                <a:sym typeface="Proxima Nova"/>
              </a:defRPr>
            </a:lvl7pPr>
            <a:lvl8pPr lvl="7" rtl="0" algn="r">
              <a:buNone/>
              <a:defRPr sz="800">
                <a:solidFill>
                  <a:schemeClr val="dk1"/>
                </a:solidFill>
                <a:latin typeface="Proxima Nova"/>
                <a:ea typeface="Proxima Nova"/>
                <a:cs typeface="Proxima Nova"/>
                <a:sym typeface="Proxima Nova"/>
              </a:defRPr>
            </a:lvl8pPr>
            <a:lvl9pPr lvl="8" rtl="0" algn="r">
              <a:buNone/>
              <a:defRPr sz="8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413050" y="4733944"/>
            <a:ext cx="76593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Proxima Nova"/>
              <a:ea typeface="Proxima Nova"/>
              <a:cs typeface="Proxima Nova"/>
              <a:sym typeface="Proxima Nova"/>
            </a:endParaRPr>
          </a:p>
        </p:txBody>
      </p:sp>
      <p:pic>
        <p:nvPicPr>
          <p:cNvPr id="10" name="Google Shape;10;p1"/>
          <p:cNvPicPr preferRelativeResize="0"/>
          <p:nvPr/>
        </p:nvPicPr>
        <p:blipFill rotWithShape="1">
          <a:blip r:embed="rId2">
            <a:alphaModFix/>
          </a:blip>
          <a:srcRect b="317" l="0" r="0" t="327"/>
          <a:stretch/>
        </p:blipFill>
        <p:spPr>
          <a:xfrm>
            <a:off x="8072354" y="4816688"/>
            <a:ext cx="975850" cy="22812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p:txBody>
      </p:sp>
      <p:sp>
        <p:nvSpPr>
          <p:cNvPr id="150" name="Google Shape;150;p24"/>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04800" lvl="0" marL="457200" rtl="0">
              <a:lnSpc>
                <a:spcPct val="140000"/>
              </a:lnSpc>
              <a:spcBef>
                <a:spcPts val="0"/>
              </a:spcBef>
              <a:spcAft>
                <a:spcPts val="0"/>
              </a:spcAft>
              <a:buClr>
                <a:schemeClr val="accent1"/>
              </a:buClr>
              <a:buSzPts val="1200"/>
              <a:buFont typeface="Red Hat Text"/>
              <a:buChar char="▸"/>
              <a:defRPr sz="1200">
                <a:latin typeface="Red Hat Text"/>
                <a:ea typeface="Red Hat Text"/>
                <a:cs typeface="Red Hat Text"/>
                <a:sym typeface="Red Hat Text"/>
              </a:defRPr>
            </a:lvl1pPr>
            <a:lvl2pPr indent="-298450" lvl="1" marL="9144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2pPr>
            <a:lvl3pPr indent="-298450" lvl="2" marL="13716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3pPr>
            <a:lvl4pPr indent="-298450" lvl="3" marL="18288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4pPr>
            <a:lvl5pPr indent="-298450" lvl="4" marL="22860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5pPr>
            <a:lvl6pPr indent="-298450" lvl="5" marL="27432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6pPr>
            <a:lvl7pPr indent="-298450" lvl="6" marL="32004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7pPr>
            <a:lvl8pPr indent="-298450" lvl="7" marL="36576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8pPr>
            <a:lvl9pPr indent="-298450" lvl="8" marL="4114800" rtl="0">
              <a:lnSpc>
                <a:spcPct val="140000"/>
              </a:lnSpc>
              <a:spcBef>
                <a:spcPts val="400"/>
              </a:spcBef>
              <a:spcAft>
                <a:spcPts val="400"/>
              </a:spcAft>
              <a:buSzPts val="1100"/>
              <a:buFont typeface="Red Hat Text"/>
              <a:buChar char="･"/>
              <a:defRPr sz="1100">
                <a:latin typeface="Red Hat Text"/>
                <a:ea typeface="Red Hat Text"/>
                <a:cs typeface="Red Hat Text"/>
                <a:sym typeface="Red Hat Text"/>
              </a:defRPr>
            </a:lvl9pPr>
          </a:lstStyle>
          <a:p/>
        </p:txBody>
      </p:sp>
      <p:sp>
        <p:nvSpPr>
          <p:cNvPr id="151" name="Google Shape;151;p24"/>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500">
                <a:latin typeface="Red Hat Text Medium"/>
                <a:ea typeface="Red Hat Text Medium"/>
                <a:cs typeface="Red Hat Text Medium"/>
                <a:sym typeface="Red Hat Text Medium"/>
              </a:rPr>
              <a:t>CONFIDENTIAL designator</a:t>
            </a:r>
            <a:endParaRPr sz="500">
              <a:latin typeface="Red Hat Text Medium"/>
              <a:ea typeface="Red Hat Text Medium"/>
              <a:cs typeface="Red Hat Text Medium"/>
              <a:sym typeface="Red Hat Text Medium"/>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07" r:id="rId38"/>
    <p:sldLayoutId id="2147483708" r:id="rId39"/>
    <p:sldLayoutId id="2147483709" r:id="rId40"/>
    <p:sldLayoutId id="2147483710" r:id="rId41"/>
    <p:sldLayoutId id="2147483711" r:id="rId42"/>
    <p:sldLayoutId id="2147483712" r:id="rId43"/>
    <p:sldLayoutId id="2147483713" r:id="rId44"/>
    <p:sldLayoutId id="2147483714" r:id="rId45"/>
    <p:sldLayoutId id="2147483715" r:id="rId46"/>
    <p:sldLayoutId id="2147483716" r:id="rId4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96" name="Shape 896"/>
        <p:cNvGrpSpPr/>
        <p:nvPr/>
      </p:nvGrpSpPr>
      <p:grpSpPr>
        <a:xfrm>
          <a:off x="0" y="0"/>
          <a:ext cx="0" cy="0"/>
          <a:chOff x="0" y="0"/>
          <a:chExt cx="0" cy="0"/>
        </a:xfrm>
      </p:grpSpPr>
      <p:sp>
        <p:nvSpPr>
          <p:cNvPr id="897" name="Google Shape;897;p72"/>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p:txBody>
      </p:sp>
      <p:sp>
        <p:nvSpPr>
          <p:cNvPr id="898" name="Google Shape;898;p72"/>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04800" lvl="0" marL="457200" rtl="0">
              <a:lnSpc>
                <a:spcPct val="140000"/>
              </a:lnSpc>
              <a:spcBef>
                <a:spcPts val="0"/>
              </a:spcBef>
              <a:spcAft>
                <a:spcPts val="0"/>
              </a:spcAft>
              <a:buClr>
                <a:schemeClr val="accent1"/>
              </a:buClr>
              <a:buSzPts val="1200"/>
              <a:buFont typeface="Red Hat Text"/>
              <a:buChar char="▸"/>
              <a:defRPr sz="1200">
                <a:latin typeface="Red Hat Text"/>
                <a:ea typeface="Red Hat Text"/>
                <a:cs typeface="Red Hat Text"/>
                <a:sym typeface="Red Hat Text"/>
              </a:defRPr>
            </a:lvl1pPr>
            <a:lvl2pPr indent="-298450" lvl="1" marL="9144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2pPr>
            <a:lvl3pPr indent="-298450" lvl="2" marL="13716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3pPr>
            <a:lvl4pPr indent="-298450" lvl="3" marL="18288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4pPr>
            <a:lvl5pPr indent="-298450" lvl="4" marL="22860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5pPr>
            <a:lvl6pPr indent="-298450" lvl="5" marL="27432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6pPr>
            <a:lvl7pPr indent="-298450" lvl="6" marL="32004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7pPr>
            <a:lvl8pPr indent="-298450" lvl="7" marL="36576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8pPr>
            <a:lvl9pPr indent="-298450" lvl="8" marL="4114800" rtl="0">
              <a:lnSpc>
                <a:spcPct val="140000"/>
              </a:lnSpc>
              <a:spcBef>
                <a:spcPts val="400"/>
              </a:spcBef>
              <a:spcAft>
                <a:spcPts val="400"/>
              </a:spcAft>
              <a:buSzPts val="1100"/>
              <a:buFont typeface="Red Hat Text"/>
              <a:buChar char="･"/>
              <a:defRPr sz="1100">
                <a:latin typeface="Red Hat Text"/>
                <a:ea typeface="Red Hat Text"/>
                <a:cs typeface="Red Hat Text"/>
                <a:sym typeface="Red Hat Text"/>
              </a:defRPr>
            </a:lvl9pPr>
          </a:lstStyle>
          <a:p/>
        </p:txBody>
      </p:sp>
      <p:sp>
        <p:nvSpPr>
          <p:cNvPr id="899" name="Google Shape;899;p72"/>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500">
                <a:latin typeface="Red Hat Text Medium"/>
                <a:ea typeface="Red Hat Text Medium"/>
                <a:cs typeface="Red Hat Text Medium"/>
                <a:sym typeface="Red Hat Text Medium"/>
              </a:rPr>
              <a:t>CONFIDENTIAL designator</a:t>
            </a:r>
            <a:endParaRPr sz="500">
              <a:latin typeface="Red Hat Text Medium"/>
              <a:ea typeface="Red Hat Text Medium"/>
              <a:cs typeface="Red Hat Text Medium"/>
              <a:sym typeface="Red Hat Text Medium"/>
            </a:endParaRPr>
          </a:p>
        </p:txBody>
      </p:sp>
    </p:spTree>
  </p:cSld>
  <p:clrMap accent1="accent1" accent2="accent2" accent3="accent3" accent4="accent4" accent5="accent5" accent6="accent6" bg1="lt1" bg2="dk2" tx1="dk1" tx2="lt2" folHlink="folHlink" hlink="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 id="2147483750" r:id="rId34"/>
    <p:sldLayoutId id="2147483751" r:id="rId35"/>
    <p:sldLayoutId id="2147483752" r:id="rId36"/>
    <p:sldLayoutId id="2147483753" r:id="rId37"/>
    <p:sldLayoutId id="2147483754" r:id="rId38"/>
    <p:sldLayoutId id="2147483755" r:id="rId39"/>
    <p:sldLayoutId id="2147483756" r:id="rId40"/>
    <p:sldLayoutId id="2147483757" r:id="rId41"/>
    <p:sldLayoutId id="2147483758" r:id="rId42"/>
    <p:sldLayoutId id="2147483759" r:id="rId43"/>
    <p:sldLayoutId id="2147483760" r:id="rId44"/>
    <p:sldLayoutId id="2147483761" r:id="rId45"/>
    <p:sldLayoutId id="2147483762" r:id="rId46"/>
    <p:sldLayoutId id="2147483763" r:id="rId47"/>
    <p:sldLayoutId id="2147483764" r:id="rId48"/>
    <p:sldLayoutId id="2147483765" r:id="rId49"/>
    <p:sldLayoutId id="2147483766" r:id="rId50"/>
    <p:sldLayoutId id="2147483767" r:id="rId51"/>
    <p:sldLayoutId id="2147483768" r:id="rId52"/>
    <p:sldLayoutId id="2147483769" r:id="rId53"/>
    <p:sldLayoutId id="2147483770" r:id="rId54"/>
    <p:sldLayoutId id="2147483771" r:id="rId55"/>
    <p:sldLayoutId id="2147483772" r:id="rId56"/>
    <p:sldLayoutId id="2147483773" r:id="rId57"/>
    <p:sldLayoutId id="2147483774" r:id="rId58"/>
    <p:sldLayoutId id="2147483775" r:id="rId59"/>
    <p:sldLayoutId id="2147483776" r:id="rId60"/>
    <p:sldLayoutId id="2147483777" r:id="rId61"/>
    <p:sldLayoutId id="2147483778" r:id="rId62"/>
    <p:sldLayoutId id="2147483779" r:id="rId63"/>
    <p:sldLayoutId id="2147483780" r:id="rId64"/>
    <p:sldLayoutId id="2147483781" r:id="rId65"/>
    <p:sldLayoutId id="2147483782" r:id="rId66"/>
    <p:sldLayoutId id="2147483783" r:id="rId67"/>
    <p:sldLayoutId id="2147483784" r:id="rId68"/>
    <p:sldLayoutId id="2147483785" r:id="rId69"/>
    <p:sldLayoutId id="2147483786" r:id="rId70"/>
    <p:sldLayoutId id="2147483787" r:id="rId71"/>
    <p:sldLayoutId id="2147483788" r:id="rId72"/>
    <p:sldLayoutId id="2147483789" r:id="rId73"/>
    <p:sldLayoutId id="2147483790" r:id="rId74"/>
    <p:sldLayoutId id="2147483791" r:id="rId75"/>
    <p:sldLayoutId id="2147483792" r:id="rId76"/>
    <p:sldLayoutId id="2147483793" r:id="rId7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57" name="Shape 1857"/>
        <p:cNvGrpSpPr/>
        <p:nvPr/>
      </p:nvGrpSpPr>
      <p:grpSpPr>
        <a:xfrm>
          <a:off x="0" y="0"/>
          <a:ext cx="0" cy="0"/>
          <a:chOff x="0" y="0"/>
          <a:chExt cx="0" cy="0"/>
        </a:xfrm>
      </p:grpSpPr>
      <p:sp>
        <p:nvSpPr>
          <p:cNvPr id="1858" name="Google Shape;1858;p1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859" name="Google Shape;1859;p1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860" name="Google Shape;1860;p1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 id="2147483821" r:id="rId28"/>
    <p:sldLayoutId id="2147483822"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6" name="Shape 203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2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xml"/><Relationship Id="rId3" Type="http://schemas.openxmlformats.org/officeDocument/2006/relationships/image" Target="../media/image10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3.xml"/><Relationship Id="rId3" Type="http://schemas.openxmlformats.org/officeDocument/2006/relationships/image" Target="../media/image11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xml"/><Relationship Id="rId3" Type="http://schemas.openxmlformats.org/officeDocument/2006/relationships/image" Target="../media/image108.png"/><Relationship Id="rId4" Type="http://schemas.openxmlformats.org/officeDocument/2006/relationships/image" Target="../media/image105.png"/><Relationship Id="rId5" Type="http://schemas.openxmlformats.org/officeDocument/2006/relationships/image" Target="../media/image1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8.xml"/><Relationship Id="rId3" Type="http://schemas.openxmlformats.org/officeDocument/2006/relationships/image" Target="../media/image108.png"/><Relationship Id="rId4" Type="http://schemas.openxmlformats.org/officeDocument/2006/relationships/image" Target="../media/image105.png"/><Relationship Id="rId5" Type="http://schemas.openxmlformats.org/officeDocument/2006/relationships/image" Target="../media/image1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9.xml"/><Relationship Id="rId3" Type="http://schemas.openxmlformats.org/officeDocument/2006/relationships/image" Target="../media/image108.png"/><Relationship Id="rId4" Type="http://schemas.openxmlformats.org/officeDocument/2006/relationships/image" Target="../media/image105.png"/><Relationship Id="rId5" Type="http://schemas.openxmlformats.org/officeDocument/2006/relationships/image" Target="../media/image1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0.xml"/><Relationship Id="rId3" Type="http://schemas.openxmlformats.org/officeDocument/2006/relationships/hyperlink" Target="https://openpracticelibrary.com/practice/domain-storytelling/" TargetMode="External"/><Relationship Id="rId4" Type="http://schemas.openxmlformats.org/officeDocument/2006/relationships/image" Target="../media/image125.gif"/><Relationship Id="rId5" Type="http://schemas.openxmlformats.org/officeDocument/2006/relationships/image" Target="../media/image1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1.xml"/><Relationship Id="rId3" Type="http://schemas.openxmlformats.org/officeDocument/2006/relationships/image" Target="../media/image106.png"/><Relationship Id="rId4" Type="http://schemas.openxmlformats.org/officeDocument/2006/relationships/image" Target="../media/image10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2.xml"/><Relationship Id="rId3" Type="http://schemas.openxmlformats.org/officeDocument/2006/relationships/image" Target="../media/image107.png"/><Relationship Id="rId4" Type="http://schemas.openxmlformats.org/officeDocument/2006/relationships/image" Target="../media/image128.png"/><Relationship Id="rId5" Type="http://schemas.openxmlformats.org/officeDocument/2006/relationships/hyperlink" Target="https://imasters.com.br/devsecops/rompendo-silos-com-o-poder-da-infraestrutura" TargetMode="External"/><Relationship Id="rId6" Type="http://schemas.openxmlformats.org/officeDocument/2006/relationships/image" Target="../media/image1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3.xml"/><Relationship Id="rId3" Type="http://schemas.openxmlformats.org/officeDocument/2006/relationships/image" Target="../media/image108.png"/><Relationship Id="rId4" Type="http://schemas.openxmlformats.org/officeDocument/2006/relationships/image" Target="../media/image105.png"/><Relationship Id="rId5" Type="http://schemas.openxmlformats.org/officeDocument/2006/relationships/image" Target="../media/image1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26.xml"/><Relationship Id="rId3" Type="http://schemas.openxmlformats.org/officeDocument/2006/relationships/image" Target="../media/image112.png"/><Relationship Id="rId4" Type="http://schemas.openxmlformats.org/officeDocument/2006/relationships/image" Target="../media/image117.png"/><Relationship Id="rId5" Type="http://schemas.openxmlformats.org/officeDocument/2006/relationships/image" Target="../media/image114.png"/><Relationship Id="rId6" Type="http://schemas.openxmlformats.org/officeDocument/2006/relationships/image" Target="../media/image116.png"/><Relationship Id="rId7"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27.xml"/><Relationship Id="rId3" Type="http://schemas.openxmlformats.org/officeDocument/2006/relationships/hyperlink" Target="https://www.redhat.com/en/resources/forrester-wave-infrastructure-automation-analyst-asset" TargetMode="External"/><Relationship Id="rId4" Type="http://schemas.openxmlformats.org/officeDocument/2006/relationships/image" Target="../media/image118.png"/><Relationship Id="rId5" Type="http://schemas.openxmlformats.org/officeDocument/2006/relationships/image" Target="../media/image1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28.xml"/><Relationship Id="rId3" Type="http://schemas.openxmlformats.org/officeDocument/2006/relationships/image" Target="../media/image1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29.xml"/><Relationship Id="rId3" Type="http://schemas.openxmlformats.org/officeDocument/2006/relationships/image" Target="../media/image119.png"/><Relationship Id="rId4" Type="http://schemas.openxmlformats.org/officeDocument/2006/relationships/image" Target="../media/image121.png"/><Relationship Id="rId9" Type="http://schemas.openxmlformats.org/officeDocument/2006/relationships/image" Target="../media/image129.png"/><Relationship Id="rId5" Type="http://schemas.openxmlformats.org/officeDocument/2006/relationships/image" Target="../media/image122.png"/><Relationship Id="rId6" Type="http://schemas.openxmlformats.org/officeDocument/2006/relationships/image" Target="../media/image132.png"/><Relationship Id="rId7" Type="http://schemas.openxmlformats.org/officeDocument/2006/relationships/image" Target="../media/image134.png"/><Relationship Id="rId8" Type="http://schemas.openxmlformats.org/officeDocument/2006/relationships/image" Target="../media/image127.png"/><Relationship Id="rId11" Type="http://schemas.openxmlformats.org/officeDocument/2006/relationships/image" Target="../media/image130.png"/><Relationship Id="rId10" Type="http://schemas.openxmlformats.org/officeDocument/2006/relationships/image" Target="../media/image126.png"/><Relationship Id="rId13" Type="http://schemas.openxmlformats.org/officeDocument/2006/relationships/image" Target="../media/image136.png"/><Relationship Id="rId12" Type="http://schemas.openxmlformats.org/officeDocument/2006/relationships/image" Target="../media/image133.png"/><Relationship Id="rId15" Type="http://schemas.openxmlformats.org/officeDocument/2006/relationships/image" Target="../media/image135.png"/><Relationship Id="rId14" Type="http://schemas.openxmlformats.org/officeDocument/2006/relationships/image" Target="../media/image137.png"/><Relationship Id="rId17" Type="http://schemas.openxmlformats.org/officeDocument/2006/relationships/image" Target="../media/image138.png"/><Relationship Id="rId16" Type="http://schemas.openxmlformats.org/officeDocument/2006/relationships/image" Target="../media/image140.png"/><Relationship Id="rId18" Type="http://schemas.openxmlformats.org/officeDocument/2006/relationships/image" Target="../media/image1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30.xml"/><Relationship Id="rId3" Type="http://schemas.openxmlformats.org/officeDocument/2006/relationships/image" Target="../media/image119.png"/><Relationship Id="rId4" Type="http://schemas.openxmlformats.org/officeDocument/2006/relationships/image" Target="../media/image145.png"/><Relationship Id="rId9" Type="http://schemas.openxmlformats.org/officeDocument/2006/relationships/image" Target="../media/image127.png"/><Relationship Id="rId5" Type="http://schemas.openxmlformats.org/officeDocument/2006/relationships/image" Target="../media/image121.png"/><Relationship Id="rId6" Type="http://schemas.openxmlformats.org/officeDocument/2006/relationships/image" Target="../media/image122.png"/><Relationship Id="rId7" Type="http://schemas.openxmlformats.org/officeDocument/2006/relationships/image" Target="../media/image132.png"/><Relationship Id="rId8" Type="http://schemas.openxmlformats.org/officeDocument/2006/relationships/image" Target="../media/image1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31.xml"/><Relationship Id="rId3" Type="http://schemas.openxmlformats.org/officeDocument/2006/relationships/image" Target="../media/image142.png"/><Relationship Id="rId4" Type="http://schemas.openxmlformats.org/officeDocument/2006/relationships/image" Target="../media/image121.png"/><Relationship Id="rId9" Type="http://schemas.openxmlformats.org/officeDocument/2006/relationships/image" Target="../media/image159.png"/><Relationship Id="rId5" Type="http://schemas.openxmlformats.org/officeDocument/2006/relationships/image" Target="../media/image148.png"/><Relationship Id="rId6" Type="http://schemas.openxmlformats.org/officeDocument/2006/relationships/image" Target="../media/image122.png"/><Relationship Id="rId7" Type="http://schemas.openxmlformats.org/officeDocument/2006/relationships/image" Target="../media/image132.png"/><Relationship Id="rId8" Type="http://schemas.openxmlformats.org/officeDocument/2006/relationships/image" Target="../media/image127.png"/><Relationship Id="rId11" Type="http://schemas.openxmlformats.org/officeDocument/2006/relationships/image" Target="../media/image151.png"/><Relationship Id="rId10" Type="http://schemas.openxmlformats.org/officeDocument/2006/relationships/image" Target="../media/image1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32.xml"/><Relationship Id="rId3" Type="http://schemas.openxmlformats.org/officeDocument/2006/relationships/image" Target="../media/image142.png"/><Relationship Id="rId4" Type="http://schemas.openxmlformats.org/officeDocument/2006/relationships/image" Target="../media/image121.png"/><Relationship Id="rId9" Type="http://schemas.openxmlformats.org/officeDocument/2006/relationships/image" Target="../media/image154.png"/><Relationship Id="rId5" Type="http://schemas.openxmlformats.org/officeDocument/2006/relationships/image" Target="../media/image148.png"/><Relationship Id="rId6" Type="http://schemas.openxmlformats.org/officeDocument/2006/relationships/image" Target="../media/image122.png"/><Relationship Id="rId7" Type="http://schemas.openxmlformats.org/officeDocument/2006/relationships/image" Target="../media/image132.png"/><Relationship Id="rId8" Type="http://schemas.openxmlformats.org/officeDocument/2006/relationships/image" Target="../media/image126.png"/><Relationship Id="rId11" Type="http://schemas.openxmlformats.org/officeDocument/2006/relationships/image" Target="../media/image173.png"/><Relationship Id="rId10" Type="http://schemas.openxmlformats.org/officeDocument/2006/relationships/image" Target="../media/image153.png"/><Relationship Id="rId13" Type="http://schemas.openxmlformats.org/officeDocument/2006/relationships/image" Target="../media/image162.png"/><Relationship Id="rId12" Type="http://schemas.openxmlformats.org/officeDocument/2006/relationships/image" Target="../media/image158.png"/><Relationship Id="rId15" Type="http://schemas.openxmlformats.org/officeDocument/2006/relationships/image" Target="../media/image164.png"/><Relationship Id="rId14" Type="http://schemas.openxmlformats.org/officeDocument/2006/relationships/image" Target="../media/image223.png"/><Relationship Id="rId17" Type="http://schemas.openxmlformats.org/officeDocument/2006/relationships/image" Target="../media/image155.png"/><Relationship Id="rId16" Type="http://schemas.openxmlformats.org/officeDocument/2006/relationships/image" Target="../media/image167.png"/><Relationship Id="rId19" Type="http://schemas.openxmlformats.org/officeDocument/2006/relationships/image" Target="../media/image163.png"/><Relationship Id="rId18" Type="http://schemas.openxmlformats.org/officeDocument/2006/relationships/image" Target="../media/image1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33.xml"/><Relationship Id="rId3" Type="http://schemas.openxmlformats.org/officeDocument/2006/relationships/image" Target="../media/image142.png"/><Relationship Id="rId4" Type="http://schemas.openxmlformats.org/officeDocument/2006/relationships/image" Target="../media/image153.png"/><Relationship Id="rId9" Type="http://schemas.openxmlformats.org/officeDocument/2006/relationships/image" Target="../media/image179.png"/><Relationship Id="rId5" Type="http://schemas.openxmlformats.org/officeDocument/2006/relationships/image" Target="../media/image165.png"/><Relationship Id="rId6" Type="http://schemas.openxmlformats.org/officeDocument/2006/relationships/image" Target="../media/image168.png"/><Relationship Id="rId7" Type="http://schemas.openxmlformats.org/officeDocument/2006/relationships/image" Target="../media/image161.png"/><Relationship Id="rId8" Type="http://schemas.openxmlformats.org/officeDocument/2006/relationships/image" Target="../media/image171.png"/><Relationship Id="rId11" Type="http://schemas.openxmlformats.org/officeDocument/2006/relationships/image" Target="../media/image166.png"/><Relationship Id="rId10" Type="http://schemas.openxmlformats.org/officeDocument/2006/relationships/image" Target="../media/image182.png"/><Relationship Id="rId13" Type="http://schemas.openxmlformats.org/officeDocument/2006/relationships/image" Target="../media/image170.png"/><Relationship Id="rId12" Type="http://schemas.openxmlformats.org/officeDocument/2006/relationships/image" Target="../media/image176.png"/><Relationship Id="rId14" Type="http://schemas.openxmlformats.org/officeDocument/2006/relationships/image" Target="../media/image1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7.xml"/><Relationship Id="rId3" Type="http://schemas.openxmlformats.org/officeDocument/2006/relationships/hyperlink" Target="https://www.amazon.com.br/Accelerate-Software-Performing-Technology-Organizations-ebook/dp/B07B9F83WM" TargetMode="External"/><Relationship Id="rId4" Type="http://schemas.openxmlformats.org/officeDocument/2006/relationships/image" Target="../media/image178.png"/><Relationship Id="rId9" Type="http://schemas.openxmlformats.org/officeDocument/2006/relationships/image" Target="../media/image190.jpg"/><Relationship Id="rId5" Type="http://schemas.openxmlformats.org/officeDocument/2006/relationships/image" Target="../media/image181.jpg"/><Relationship Id="rId6" Type="http://schemas.openxmlformats.org/officeDocument/2006/relationships/image" Target="../media/image183.png"/><Relationship Id="rId7" Type="http://schemas.openxmlformats.org/officeDocument/2006/relationships/image" Target="../media/image174.png"/><Relationship Id="rId8" Type="http://schemas.openxmlformats.org/officeDocument/2006/relationships/image" Target="../media/image177.png"/><Relationship Id="rId11" Type="http://schemas.openxmlformats.org/officeDocument/2006/relationships/image" Target="../media/image180.png"/><Relationship Id="rId10" Type="http://schemas.openxmlformats.org/officeDocument/2006/relationships/image" Target="../media/image184.jpg"/><Relationship Id="rId13" Type="http://schemas.openxmlformats.org/officeDocument/2006/relationships/image" Target="../media/image187.jpg"/><Relationship Id="rId12" Type="http://schemas.openxmlformats.org/officeDocument/2006/relationships/image" Target="../media/image188.jpg"/><Relationship Id="rId15" Type="http://schemas.openxmlformats.org/officeDocument/2006/relationships/image" Target="../media/image186.png"/><Relationship Id="rId14" Type="http://schemas.openxmlformats.org/officeDocument/2006/relationships/image" Target="../media/image18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8.xml"/><Relationship Id="rId3" Type="http://schemas.openxmlformats.org/officeDocument/2006/relationships/image" Target="../media/image2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39.xml"/><Relationship Id="rId3" Type="http://schemas.openxmlformats.org/officeDocument/2006/relationships/image" Target="../media/image192.gif"/><Relationship Id="rId4" Type="http://schemas.openxmlformats.org/officeDocument/2006/relationships/image" Target="../media/image207.gif"/><Relationship Id="rId5" Type="http://schemas.openxmlformats.org/officeDocument/2006/relationships/image" Target="../media/image214.gif"/><Relationship Id="rId6" Type="http://schemas.openxmlformats.org/officeDocument/2006/relationships/image" Target="../media/image222.gif"/><Relationship Id="rId7" Type="http://schemas.openxmlformats.org/officeDocument/2006/relationships/image" Target="../media/image197.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0.xml"/><Relationship Id="rId3" Type="http://schemas.openxmlformats.org/officeDocument/2006/relationships/image" Target="../media/image220.jpg"/><Relationship Id="rId4" Type="http://schemas.openxmlformats.org/officeDocument/2006/relationships/image" Target="../media/image196.png"/><Relationship Id="rId9" Type="http://schemas.openxmlformats.org/officeDocument/2006/relationships/image" Target="../media/image194.png"/><Relationship Id="rId5" Type="http://schemas.openxmlformats.org/officeDocument/2006/relationships/image" Target="../media/image193.png"/><Relationship Id="rId6" Type="http://schemas.openxmlformats.org/officeDocument/2006/relationships/image" Target="../media/image221.png"/><Relationship Id="rId7" Type="http://schemas.openxmlformats.org/officeDocument/2006/relationships/image" Target="../media/image191.png"/><Relationship Id="rId8" Type="http://schemas.openxmlformats.org/officeDocument/2006/relationships/image" Target="../media/image195.png"/><Relationship Id="rId11" Type="http://schemas.openxmlformats.org/officeDocument/2006/relationships/image" Target="../media/image202.png"/><Relationship Id="rId10" Type="http://schemas.openxmlformats.org/officeDocument/2006/relationships/image" Target="../media/image200.png"/><Relationship Id="rId13" Type="http://schemas.openxmlformats.org/officeDocument/2006/relationships/image" Target="../media/image205.png"/><Relationship Id="rId12" Type="http://schemas.openxmlformats.org/officeDocument/2006/relationships/image" Target="../media/image204.png"/><Relationship Id="rId15" Type="http://schemas.openxmlformats.org/officeDocument/2006/relationships/image" Target="../media/image199.png"/><Relationship Id="rId14" Type="http://schemas.openxmlformats.org/officeDocument/2006/relationships/image" Target="../media/image198.png"/><Relationship Id="rId17" Type="http://schemas.openxmlformats.org/officeDocument/2006/relationships/image" Target="../media/image203.png"/><Relationship Id="rId16" Type="http://schemas.openxmlformats.org/officeDocument/2006/relationships/image" Target="../media/image201.png"/><Relationship Id="rId18" Type="http://schemas.openxmlformats.org/officeDocument/2006/relationships/image" Target="../media/image20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1.xml"/><Relationship Id="rId3" Type="http://schemas.openxmlformats.org/officeDocument/2006/relationships/image" Target="../media/image208.gif"/><Relationship Id="rId4" Type="http://schemas.openxmlformats.org/officeDocument/2006/relationships/image" Target="../media/image218.gif"/><Relationship Id="rId9" Type="http://schemas.openxmlformats.org/officeDocument/2006/relationships/image" Target="../media/image216.png"/><Relationship Id="rId5" Type="http://schemas.openxmlformats.org/officeDocument/2006/relationships/image" Target="../media/image213.gif"/><Relationship Id="rId6" Type="http://schemas.openxmlformats.org/officeDocument/2006/relationships/image" Target="../media/image206.png"/><Relationship Id="rId7" Type="http://schemas.openxmlformats.org/officeDocument/2006/relationships/image" Target="../media/image210.png"/><Relationship Id="rId8" Type="http://schemas.openxmlformats.org/officeDocument/2006/relationships/image" Target="../media/image108.png"/><Relationship Id="rId10" Type="http://schemas.openxmlformats.org/officeDocument/2006/relationships/image" Target="../media/image2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2.xml"/><Relationship Id="rId3" Type="http://schemas.openxmlformats.org/officeDocument/2006/relationships/image" Target="../media/image217.jpg"/><Relationship Id="rId4" Type="http://schemas.openxmlformats.org/officeDocument/2006/relationships/image" Target="../media/image2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 Id="rId3" Type="http://schemas.openxmlformats.org/officeDocument/2006/relationships/image" Target="../media/image96.png"/><Relationship Id="rId4" Type="http://schemas.openxmlformats.org/officeDocument/2006/relationships/hyperlink" Target="https://pt.wikipedia.org/wiki/Tempos_Modernos" TargetMode="External"/><Relationship Id="rId5" Type="http://schemas.openxmlformats.org/officeDocument/2006/relationships/image" Target="../media/image101.png"/><Relationship Id="rId6" Type="http://schemas.openxmlformats.org/officeDocument/2006/relationships/image" Target="../media/image9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 Id="rId3" Type="http://schemas.openxmlformats.org/officeDocument/2006/relationships/image" Target="../media/image10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xml"/><Relationship Id="rId3" Type="http://schemas.openxmlformats.org/officeDocument/2006/relationships/image" Target="../media/image10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10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xml"/><Relationship Id="rId3" Type="http://schemas.openxmlformats.org/officeDocument/2006/relationships/image" Target="../media/image10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sp>
        <p:nvSpPr>
          <p:cNvPr id="2042" name="Google Shape;2042;p182"/>
          <p:cNvSpPr txBox="1"/>
          <p:nvPr>
            <p:ph type="title"/>
          </p:nvPr>
        </p:nvSpPr>
        <p:spPr>
          <a:xfrm>
            <a:off x="503224" y="877525"/>
            <a:ext cx="6993900" cy="1200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200"/>
              <a:t>Automação Inteligente com Ansible: Simplificando Processos de TI</a:t>
            </a:r>
            <a:endParaRPr sz="3200"/>
          </a:p>
        </p:txBody>
      </p:sp>
      <p:sp>
        <p:nvSpPr>
          <p:cNvPr id="2043" name="Google Shape;2043;p182"/>
          <p:cNvSpPr txBox="1"/>
          <p:nvPr>
            <p:ph idx="3" type="subTitle"/>
          </p:nvPr>
        </p:nvSpPr>
        <p:spPr>
          <a:xfrm>
            <a:off x="2700250" y="3622800"/>
            <a:ext cx="1187400" cy="816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800"/>
              <a:buFont typeface="Arial"/>
              <a:buNone/>
            </a:pPr>
            <a:r>
              <a:t/>
            </a:r>
            <a:endParaRPr sz="800"/>
          </a:p>
          <a:p>
            <a:pPr indent="0" lvl="0" marL="0" rtl="0" algn="l">
              <a:spcBef>
                <a:spcPts val="0"/>
              </a:spcBef>
              <a:spcAft>
                <a:spcPts val="0"/>
              </a:spcAft>
              <a:buClr>
                <a:schemeClr val="dk1"/>
              </a:buClr>
              <a:buSzPts val="1100"/>
              <a:buFont typeface="Arial"/>
              <a:buNone/>
            </a:pPr>
            <a:r>
              <a:rPr lang="en" sz="1000">
                <a:latin typeface="Red Hat Display Medium"/>
                <a:ea typeface="Red Hat Display Medium"/>
                <a:cs typeface="Red Hat Display Medium"/>
                <a:sym typeface="Red Hat Display Medium"/>
              </a:rPr>
              <a:t>Renata Oliveira</a:t>
            </a:r>
            <a:endParaRPr sz="1000">
              <a:latin typeface="Red Hat Display Medium"/>
              <a:ea typeface="Red Hat Display Medium"/>
              <a:cs typeface="Red Hat Display Medium"/>
              <a:sym typeface="Red Hat Display Medium"/>
            </a:endParaRPr>
          </a:p>
          <a:p>
            <a:pPr indent="0" lvl="0" marL="0" rtl="0" algn="l">
              <a:spcBef>
                <a:spcPts val="0"/>
              </a:spcBef>
              <a:spcAft>
                <a:spcPts val="0"/>
              </a:spcAft>
              <a:buClr>
                <a:schemeClr val="dk1"/>
              </a:buClr>
              <a:buSzPts val="1100"/>
              <a:buFont typeface="Arial"/>
              <a:buNone/>
            </a:pPr>
            <a:r>
              <a:rPr lang="en" sz="800">
                <a:latin typeface="Red Hat Display Medium"/>
                <a:ea typeface="Red Hat Display Medium"/>
                <a:cs typeface="Red Hat Display Medium"/>
                <a:sym typeface="Red Hat Display Medium"/>
              </a:rPr>
              <a:t>Solutions Architect</a:t>
            </a:r>
            <a:endParaRPr sz="800">
              <a:latin typeface="Red Hat Display Medium"/>
              <a:ea typeface="Red Hat Display Medium"/>
              <a:cs typeface="Red Hat Display Medium"/>
              <a:sym typeface="Red Hat Display Medium"/>
            </a:endParaRPr>
          </a:p>
          <a:p>
            <a:pPr indent="0" lvl="0" marL="0" rtl="0" algn="l">
              <a:spcBef>
                <a:spcPts val="0"/>
              </a:spcBef>
              <a:spcAft>
                <a:spcPts val="0"/>
              </a:spcAft>
              <a:buClr>
                <a:schemeClr val="dk1"/>
              </a:buClr>
              <a:buSzPts val="1100"/>
              <a:buFont typeface="Arial"/>
              <a:buNone/>
            </a:pPr>
            <a:r>
              <a:t/>
            </a:r>
            <a:endParaRPr sz="800">
              <a:latin typeface="Red Hat Display Medium"/>
              <a:ea typeface="Red Hat Display Medium"/>
              <a:cs typeface="Red Hat Display Medium"/>
              <a:sym typeface="Red Hat Display Medium"/>
            </a:endParaRPr>
          </a:p>
          <a:p>
            <a:pPr indent="0" lvl="0" marL="0" rtl="0" algn="l">
              <a:spcBef>
                <a:spcPts val="0"/>
              </a:spcBef>
              <a:spcAft>
                <a:spcPts val="0"/>
              </a:spcAft>
              <a:buClr>
                <a:schemeClr val="dk1"/>
              </a:buClr>
              <a:buSzPts val="1100"/>
              <a:buFont typeface="Arial"/>
              <a:buNone/>
            </a:pPr>
            <a:r>
              <a:t/>
            </a:r>
            <a:endParaRPr sz="800">
              <a:latin typeface="Red Hat Display Medium"/>
              <a:ea typeface="Red Hat Display Medium"/>
              <a:cs typeface="Red Hat Display Medium"/>
              <a:sym typeface="Red Hat Display Medium"/>
            </a:endParaRPr>
          </a:p>
        </p:txBody>
      </p:sp>
      <p:sp>
        <p:nvSpPr>
          <p:cNvPr id="2044" name="Google Shape;2044;p18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045" name="Google Shape;2045;p182"/>
          <p:cNvPicPr preferRelativeResize="0"/>
          <p:nvPr/>
        </p:nvPicPr>
        <p:blipFill rotWithShape="1">
          <a:blip r:embed="rId3">
            <a:alphaModFix/>
          </a:blip>
          <a:srcRect b="23389" l="0" r="15247" t="0"/>
          <a:stretch/>
        </p:blipFill>
        <p:spPr>
          <a:xfrm>
            <a:off x="4607475" y="279025"/>
            <a:ext cx="4536524" cy="4100474"/>
          </a:xfrm>
          <a:prstGeom prst="rect">
            <a:avLst/>
          </a:prstGeom>
          <a:noFill/>
          <a:ln>
            <a:noFill/>
          </a:ln>
        </p:spPr>
      </p:pic>
      <p:sp>
        <p:nvSpPr>
          <p:cNvPr id="2046" name="Google Shape;2046;p182"/>
          <p:cNvSpPr txBox="1"/>
          <p:nvPr>
            <p:ph idx="3" type="subTitle"/>
          </p:nvPr>
        </p:nvSpPr>
        <p:spPr>
          <a:xfrm>
            <a:off x="1659075" y="3562600"/>
            <a:ext cx="1187400" cy="816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800"/>
              <a:buFont typeface="Arial"/>
              <a:buNone/>
            </a:pPr>
            <a:r>
              <a:t/>
            </a:r>
            <a:endParaRPr sz="1000">
              <a:latin typeface="Red Hat Display Medium"/>
              <a:ea typeface="Red Hat Display Medium"/>
              <a:cs typeface="Red Hat Display Medium"/>
              <a:sym typeface="Red Hat Display Medium"/>
            </a:endParaRPr>
          </a:p>
          <a:p>
            <a:pPr indent="0" lvl="0" marL="0" rtl="0" algn="l">
              <a:spcBef>
                <a:spcPts val="0"/>
              </a:spcBef>
              <a:spcAft>
                <a:spcPts val="0"/>
              </a:spcAft>
              <a:buClr>
                <a:schemeClr val="dk1"/>
              </a:buClr>
              <a:buSzPts val="1100"/>
              <a:buFont typeface="Arial"/>
              <a:buNone/>
            </a:pPr>
            <a:r>
              <a:rPr lang="en" sz="1000">
                <a:latin typeface="Red Hat Display Medium"/>
                <a:ea typeface="Red Hat Display Medium"/>
                <a:cs typeface="Red Hat Display Medium"/>
                <a:sym typeface="Red Hat Display Medium"/>
              </a:rPr>
              <a:t>Nailson Costa</a:t>
            </a:r>
            <a:r>
              <a:rPr lang="en" sz="800">
                <a:latin typeface="Red Hat Display Medium"/>
                <a:ea typeface="Red Hat Display Medium"/>
                <a:cs typeface="Red Hat Display Medium"/>
                <a:sym typeface="Red Hat Display Medium"/>
              </a:rPr>
              <a:t> </a:t>
            </a:r>
            <a:br>
              <a:rPr lang="en" sz="800">
                <a:latin typeface="Red Hat Display Medium"/>
                <a:ea typeface="Red Hat Display Medium"/>
                <a:cs typeface="Red Hat Display Medium"/>
                <a:sym typeface="Red Hat Display Medium"/>
              </a:rPr>
            </a:br>
            <a:r>
              <a:rPr lang="en" sz="800">
                <a:latin typeface="Red Hat Display Medium"/>
                <a:ea typeface="Red Hat Display Medium"/>
                <a:cs typeface="Red Hat Display Medium"/>
                <a:sym typeface="Red Hat Display Medium"/>
              </a:rPr>
              <a:t>Account Executive</a:t>
            </a:r>
            <a:endParaRPr sz="800">
              <a:latin typeface="Red Hat Display Medium"/>
              <a:ea typeface="Red Hat Display Medium"/>
              <a:cs typeface="Red Hat Display Medium"/>
              <a:sym typeface="Red Hat Display Medium"/>
            </a:endParaRPr>
          </a:p>
          <a:p>
            <a:pPr indent="0" lvl="0" marL="0" rtl="0" algn="l">
              <a:spcBef>
                <a:spcPts val="0"/>
              </a:spcBef>
              <a:spcAft>
                <a:spcPts val="0"/>
              </a:spcAft>
              <a:buClr>
                <a:schemeClr val="dk1"/>
              </a:buClr>
              <a:buSzPts val="1100"/>
              <a:buFont typeface="Arial"/>
              <a:buNone/>
            </a:pPr>
            <a:r>
              <a:t/>
            </a:r>
            <a:endParaRPr sz="800">
              <a:latin typeface="Red Hat Display Medium"/>
              <a:ea typeface="Red Hat Display Medium"/>
              <a:cs typeface="Red Hat Display Medium"/>
              <a:sym typeface="Red Hat Display Medium"/>
            </a:endParaRPr>
          </a:p>
        </p:txBody>
      </p:sp>
      <p:sp>
        <p:nvSpPr>
          <p:cNvPr id="2047" name="Google Shape;2047;p182"/>
          <p:cNvSpPr txBox="1"/>
          <p:nvPr>
            <p:ph idx="3" type="subTitle"/>
          </p:nvPr>
        </p:nvSpPr>
        <p:spPr>
          <a:xfrm>
            <a:off x="549975" y="3562600"/>
            <a:ext cx="1187400" cy="816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800"/>
              <a:buFont typeface="Arial"/>
              <a:buNone/>
            </a:pPr>
            <a:r>
              <a:t/>
            </a:r>
            <a:endParaRPr sz="1000">
              <a:latin typeface="Red Hat Display Medium"/>
              <a:ea typeface="Red Hat Display Medium"/>
              <a:cs typeface="Red Hat Display Medium"/>
              <a:sym typeface="Red Hat Display Medium"/>
            </a:endParaRPr>
          </a:p>
          <a:p>
            <a:pPr indent="0" lvl="0" marL="0" rtl="0" algn="l">
              <a:spcBef>
                <a:spcPts val="0"/>
              </a:spcBef>
              <a:spcAft>
                <a:spcPts val="0"/>
              </a:spcAft>
              <a:buClr>
                <a:schemeClr val="dk1"/>
              </a:buClr>
              <a:buSzPts val="1100"/>
              <a:buFont typeface="Arial"/>
              <a:buNone/>
            </a:pPr>
            <a:r>
              <a:rPr lang="en" sz="1000">
                <a:latin typeface="Red Hat Display Medium"/>
                <a:ea typeface="Red Hat Display Medium"/>
                <a:cs typeface="Red Hat Display Medium"/>
                <a:sym typeface="Red Hat Display Medium"/>
              </a:rPr>
              <a:t>Murilo Brognara </a:t>
            </a:r>
            <a:br>
              <a:rPr lang="en" sz="800">
                <a:latin typeface="Red Hat Display Medium"/>
                <a:ea typeface="Red Hat Display Medium"/>
                <a:cs typeface="Red Hat Display Medium"/>
                <a:sym typeface="Red Hat Display Medium"/>
              </a:rPr>
            </a:br>
            <a:r>
              <a:rPr lang="en" sz="800">
                <a:latin typeface="Red Hat Display Medium"/>
                <a:ea typeface="Red Hat Display Medium"/>
                <a:cs typeface="Red Hat Display Medium"/>
                <a:sym typeface="Red Hat Display Medium"/>
              </a:rPr>
              <a:t>Account Executive</a:t>
            </a:r>
            <a:endParaRPr sz="800">
              <a:latin typeface="Red Hat Display Medium"/>
              <a:ea typeface="Red Hat Display Medium"/>
              <a:cs typeface="Red Hat Display Medium"/>
              <a:sym typeface="Red Hat Display Medium"/>
            </a:endParaRPr>
          </a:p>
          <a:p>
            <a:pPr indent="0" lvl="0" marL="0" rtl="0" algn="l">
              <a:spcBef>
                <a:spcPts val="0"/>
              </a:spcBef>
              <a:spcAft>
                <a:spcPts val="0"/>
              </a:spcAft>
              <a:buClr>
                <a:schemeClr val="dk1"/>
              </a:buClr>
              <a:buSzPts val="1100"/>
              <a:buFont typeface="Arial"/>
              <a:buNone/>
            </a:pPr>
            <a:r>
              <a:t/>
            </a:r>
            <a:endParaRPr sz="800">
              <a:latin typeface="Red Hat Display Medium"/>
              <a:ea typeface="Red Hat Display Medium"/>
              <a:cs typeface="Red Hat Display Medium"/>
              <a:sym typeface="Red Hat Display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sp>
        <p:nvSpPr>
          <p:cNvPr id="2116" name="Google Shape;2116;p19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17" name="Google Shape;2117;p19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Jornada Colaborativa Summit - 19.Mar.2021</a:t>
            </a:r>
            <a:endParaRPr/>
          </a:p>
        </p:txBody>
      </p:sp>
      <p:sp>
        <p:nvSpPr>
          <p:cNvPr id="2118" name="Google Shape;2118;p191"/>
          <p:cNvSpPr txBox="1"/>
          <p:nvPr>
            <p:ph type="title"/>
          </p:nvPr>
        </p:nvSpPr>
        <p:spPr>
          <a:xfrm>
            <a:off x="1314450" y="633300"/>
            <a:ext cx="6515100" cy="397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600"/>
              <a:buNone/>
            </a:pPr>
            <a:r>
              <a:rPr lang="en"/>
              <a:t>Taylorismo</a:t>
            </a:r>
            <a:endParaRPr/>
          </a:p>
        </p:txBody>
      </p:sp>
      <p:sp>
        <p:nvSpPr>
          <p:cNvPr id="2119" name="Google Shape;2119;p191"/>
          <p:cNvSpPr txBox="1"/>
          <p:nvPr/>
        </p:nvSpPr>
        <p:spPr>
          <a:xfrm>
            <a:off x="444450" y="1224250"/>
            <a:ext cx="8255100" cy="2586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Divisão das tarefas de trabalho dentro de uma empresa; </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Especialização do trabalhador; </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Treinamento e preparação dos trabalhadores de acordo com as aptidões apresentadas; </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Análise dos processos produtivos dentro de uma empresa como objetivo de otimização do trabalho; </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Adoção de métodos para diminuir a fadiga e os problemas de saúde dos trabalhadores; </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Implantação de melhorias nas condições e ambientes de trabalho; </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Uso de métodos padronizados para reduzir custos e aumentar a produtividade; </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Criação de sistemas de incentivos e recompensas salariais para motivar os trabalhadores e aumentar a produtividade; </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Uso de supervisão humana especializada para controlar o processo produtivo; </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Disciplina na distribuição de atribuições e responsabilidades; </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Uso apenas de métodos de trabalho que já foram testados e planejados para eliminar o improviso.</a:t>
            </a:r>
            <a:endParaRPr sz="1300">
              <a:solidFill>
                <a:schemeClr val="dk1"/>
              </a:solidFill>
              <a:latin typeface="Red Hat Text"/>
              <a:ea typeface="Red Hat Text"/>
              <a:cs typeface="Red Hat Text"/>
              <a:sym typeface="Red Hat Tex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3" name="Shape 2123"/>
        <p:cNvGrpSpPr/>
        <p:nvPr/>
      </p:nvGrpSpPr>
      <p:grpSpPr>
        <a:xfrm>
          <a:off x="0" y="0"/>
          <a:ext cx="0" cy="0"/>
          <a:chOff x="0" y="0"/>
          <a:chExt cx="0" cy="0"/>
        </a:xfrm>
      </p:grpSpPr>
      <p:sp>
        <p:nvSpPr>
          <p:cNvPr id="2124" name="Google Shape;2124;p19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25" name="Google Shape;2125;p19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Jornada Colaborativa Summit - 19.Mar.2021</a:t>
            </a:r>
            <a:endParaRPr/>
          </a:p>
        </p:txBody>
      </p:sp>
      <p:sp>
        <p:nvSpPr>
          <p:cNvPr id="2126" name="Google Shape;2126;p192"/>
          <p:cNvSpPr txBox="1"/>
          <p:nvPr>
            <p:ph type="title"/>
          </p:nvPr>
        </p:nvSpPr>
        <p:spPr>
          <a:xfrm>
            <a:off x="1314450" y="633300"/>
            <a:ext cx="6515100" cy="397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600"/>
              <a:buNone/>
            </a:pPr>
            <a:r>
              <a:rPr lang="en"/>
              <a:t>Taylorismo</a:t>
            </a:r>
            <a:endParaRPr/>
          </a:p>
        </p:txBody>
      </p:sp>
      <p:sp>
        <p:nvSpPr>
          <p:cNvPr id="2127" name="Google Shape;2127;p192"/>
          <p:cNvSpPr txBox="1"/>
          <p:nvPr/>
        </p:nvSpPr>
        <p:spPr>
          <a:xfrm>
            <a:off x="444450" y="1224250"/>
            <a:ext cx="8255100" cy="2940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Divisão das tarefas de trabalho dentro de uma empresa; </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Especialização do trabalhador; </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Treinamento e preparação dos trabalhadores de acordo com as aptidões apresentadas; </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Análise dos processos produtivos dentro de uma empresa como objetivo de otimização do trabalho; </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Adoção de métodos para diminuir a fadiga e os problemas de saúde dos trabalhadores; </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Implantação de melhorias nas condições e ambientes de trabalho; </a:t>
            </a:r>
            <a:endParaRPr sz="1300">
              <a:solidFill>
                <a:schemeClr val="dk1"/>
              </a:solidFill>
              <a:latin typeface="Red Hat Text"/>
              <a:ea typeface="Red Hat Text"/>
              <a:cs typeface="Red Hat Text"/>
              <a:sym typeface="Red Hat Text"/>
            </a:endParaRPr>
          </a:p>
          <a:p>
            <a:pPr indent="-342900" lvl="0" marL="457200" rtl="0" algn="l">
              <a:spcBef>
                <a:spcPts val="0"/>
              </a:spcBef>
              <a:spcAft>
                <a:spcPts val="0"/>
              </a:spcAft>
              <a:buClr>
                <a:schemeClr val="accent1"/>
              </a:buClr>
              <a:buSzPts val="1800"/>
              <a:buFont typeface="Red Hat Text"/>
              <a:buChar char="❏"/>
            </a:pPr>
            <a:r>
              <a:rPr b="1" lang="en" sz="1800">
                <a:solidFill>
                  <a:schemeClr val="accent1"/>
                </a:solidFill>
                <a:latin typeface="Red Hat Text"/>
                <a:ea typeface="Red Hat Text"/>
                <a:cs typeface="Red Hat Text"/>
                <a:sym typeface="Red Hat Text"/>
              </a:rPr>
              <a:t>Uso de métodos padronizados para reduzir custos e aumentar a produtividade; </a:t>
            </a:r>
            <a:endParaRPr b="1" sz="1800">
              <a:solidFill>
                <a:schemeClr val="accent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Criação de sistemas de incentivos e recompensas salariais para motivar os trabalhadores e aumentar a produtividade; </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Uso de supervisão humana especializada para controlar o processo produtivo; </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Disciplina na distribuição de atribuições e responsabilidades; </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Uso apenas de métodos de trabalho que já foram testados e planejados para eliminar o improviso.</a:t>
            </a:r>
            <a:endParaRPr sz="1300">
              <a:solidFill>
                <a:schemeClr val="dk1"/>
              </a:solidFill>
              <a:latin typeface="Red Hat Text"/>
              <a:ea typeface="Red Hat Text"/>
              <a:cs typeface="Red Hat Text"/>
              <a:sym typeface="Red Hat Tex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sp>
        <p:nvSpPr>
          <p:cNvPr id="2132" name="Google Shape;2132;p19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33" name="Google Shape;2133;p19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Jornada Colaborativa Summit - 19.Mar.2021</a:t>
            </a:r>
            <a:endParaRPr/>
          </a:p>
        </p:txBody>
      </p:sp>
      <p:sp>
        <p:nvSpPr>
          <p:cNvPr id="2134" name="Google Shape;2134;p193"/>
          <p:cNvSpPr txBox="1"/>
          <p:nvPr>
            <p:ph type="title"/>
          </p:nvPr>
        </p:nvSpPr>
        <p:spPr>
          <a:xfrm>
            <a:off x="1314450" y="633300"/>
            <a:ext cx="6515100" cy="397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600"/>
              <a:buNone/>
            </a:pPr>
            <a:r>
              <a:rPr lang="en"/>
              <a:t>Taylorismo</a:t>
            </a:r>
            <a:endParaRPr/>
          </a:p>
        </p:txBody>
      </p:sp>
      <p:sp>
        <p:nvSpPr>
          <p:cNvPr id="2135" name="Google Shape;2135;p193"/>
          <p:cNvSpPr txBox="1"/>
          <p:nvPr/>
        </p:nvSpPr>
        <p:spPr>
          <a:xfrm>
            <a:off x="444450" y="1224250"/>
            <a:ext cx="8255100" cy="26628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Divisão das tarefas de trabalho dentro de uma empresa; </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Especialização do trabalhador; </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Treinamento e preparação dos trabalhadores de acordo com as aptidões apresentadas; </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Análise dos processos produtivos dentro de uma empresa como objetivo de otimização do trabalho; </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Adoção de métodos para diminuir a fadiga e os problemas de saúde dos trabalhadores; </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Implantação de melhorias nas condições e ambientes de trabalho; </a:t>
            </a:r>
            <a:endParaRPr sz="1300">
              <a:solidFill>
                <a:schemeClr val="dk1"/>
              </a:solidFill>
              <a:latin typeface="Red Hat Text"/>
              <a:ea typeface="Red Hat Text"/>
              <a:cs typeface="Red Hat Text"/>
              <a:sym typeface="Red Hat Text"/>
            </a:endParaRPr>
          </a:p>
          <a:p>
            <a:pPr indent="-342900" lvl="0" marL="457200" rtl="0" algn="l">
              <a:spcBef>
                <a:spcPts val="0"/>
              </a:spcBef>
              <a:spcAft>
                <a:spcPts val="0"/>
              </a:spcAft>
              <a:buClr>
                <a:schemeClr val="accent1"/>
              </a:buClr>
              <a:buSzPts val="1800"/>
              <a:buFont typeface="Red Hat Text"/>
              <a:buChar char="❏"/>
            </a:pPr>
            <a:r>
              <a:rPr b="1" lang="en" sz="1800">
                <a:solidFill>
                  <a:schemeClr val="accent1"/>
                </a:solidFill>
                <a:latin typeface="Red Hat Text"/>
                <a:ea typeface="Red Hat Text"/>
                <a:cs typeface="Red Hat Text"/>
                <a:sym typeface="Red Hat Text"/>
              </a:rPr>
              <a:t>Automação</a:t>
            </a:r>
            <a:r>
              <a:rPr b="1" lang="en" sz="1800">
                <a:solidFill>
                  <a:schemeClr val="accent1"/>
                </a:solidFill>
                <a:latin typeface="Red Hat Text"/>
                <a:ea typeface="Red Hat Text"/>
                <a:cs typeface="Red Hat Text"/>
                <a:sym typeface="Red Hat Text"/>
              </a:rPr>
              <a:t>; </a:t>
            </a:r>
            <a:endParaRPr b="1" sz="1800">
              <a:solidFill>
                <a:schemeClr val="accent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Criação de sistemas de incentivos e recompensas salariais para motivar os trabalhadores e aumentar a produtividade; </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Uso de supervisão humana especializada para controlar o processo produtivo; </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Disciplina na distribuição de atribuições e responsabilidades; </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Uso apenas de métodos de trabalho que já foram testados e planejados para eliminar o improviso.</a:t>
            </a:r>
            <a:endParaRPr sz="1300">
              <a:solidFill>
                <a:schemeClr val="dk1"/>
              </a:solidFill>
              <a:latin typeface="Red Hat Text"/>
              <a:ea typeface="Red Hat Text"/>
              <a:cs typeface="Red Hat Text"/>
              <a:sym typeface="Red Hat Tex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sp>
        <p:nvSpPr>
          <p:cNvPr id="2140" name="Google Shape;2140;p19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41" name="Google Shape;2141;p194"/>
          <p:cNvSpPr txBox="1"/>
          <p:nvPr/>
        </p:nvSpPr>
        <p:spPr>
          <a:xfrm>
            <a:off x="370100" y="4772100"/>
            <a:ext cx="5504100" cy="37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600">
                <a:solidFill>
                  <a:schemeClr val="dk1"/>
                </a:solidFill>
                <a:latin typeface="Red Hat Text"/>
                <a:ea typeface="Red Hat Text"/>
                <a:cs typeface="Red Hat Text"/>
                <a:sym typeface="Red Hat Text"/>
              </a:rPr>
              <a:t>Source:</a:t>
            </a:r>
            <a:endParaRPr sz="600">
              <a:solidFill>
                <a:schemeClr val="dk1"/>
              </a:solidFill>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Charlie Chaplin Film Corporation, 1936</a:t>
            </a:r>
            <a:endParaRPr sz="600">
              <a:latin typeface="Red Hat Text"/>
              <a:ea typeface="Red Hat Text"/>
              <a:cs typeface="Red Hat Text"/>
              <a:sym typeface="Red Hat Text"/>
            </a:endParaRPr>
          </a:p>
          <a:p>
            <a:pPr indent="0" lvl="0" marL="0" rtl="0" algn="l">
              <a:spcBef>
                <a:spcPts val="0"/>
              </a:spcBef>
              <a:spcAft>
                <a:spcPts val="0"/>
              </a:spcAft>
              <a:buNone/>
            </a:pPr>
            <a:r>
              <a:t/>
            </a:r>
            <a:endParaRPr sz="600">
              <a:latin typeface="Red Hat Text"/>
              <a:ea typeface="Red Hat Text"/>
              <a:cs typeface="Red Hat Text"/>
              <a:sym typeface="Red Hat Text"/>
            </a:endParaRPr>
          </a:p>
          <a:p>
            <a:pPr indent="0" lvl="0" marL="0" rtl="0" algn="l">
              <a:spcBef>
                <a:spcPts val="0"/>
              </a:spcBef>
              <a:spcAft>
                <a:spcPts val="0"/>
              </a:spcAft>
              <a:buNone/>
            </a:pPr>
            <a:r>
              <a:t/>
            </a:r>
            <a:endParaRPr sz="600">
              <a:latin typeface="Red Hat Text"/>
              <a:ea typeface="Red Hat Text"/>
              <a:cs typeface="Red Hat Text"/>
              <a:sym typeface="Red Hat Text"/>
            </a:endParaRPr>
          </a:p>
          <a:p>
            <a:pPr indent="0" lvl="0" marL="0" rtl="0" algn="l">
              <a:spcBef>
                <a:spcPts val="0"/>
              </a:spcBef>
              <a:spcAft>
                <a:spcPts val="0"/>
              </a:spcAft>
              <a:buNone/>
            </a:pPr>
            <a:r>
              <a:t/>
            </a:r>
            <a:endParaRPr sz="600">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 </a:t>
            </a:r>
            <a:endParaRPr/>
          </a:p>
        </p:txBody>
      </p:sp>
      <p:sp>
        <p:nvSpPr>
          <p:cNvPr id="2142" name="Google Shape;2142;p194"/>
          <p:cNvSpPr txBox="1"/>
          <p:nvPr>
            <p:ph idx="4294967295" type="subTitle"/>
          </p:nvPr>
        </p:nvSpPr>
        <p:spPr>
          <a:xfrm>
            <a:off x="845800" y="4536275"/>
            <a:ext cx="7421400" cy="48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t>Charlie Chaplin Film Corporation,</a:t>
            </a:r>
            <a:endParaRPr b="1"/>
          </a:p>
          <a:p>
            <a:pPr indent="0" lvl="0" marL="0" rtl="0" algn="ctr">
              <a:spcBef>
                <a:spcPts val="400"/>
              </a:spcBef>
              <a:spcAft>
                <a:spcPts val="400"/>
              </a:spcAft>
              <a:buNone/>
            </a:pPr>
            <a:r>
              <a:rPr lang="en"/>
              <a:t>1936</a:t>
            </a:r>
            <a:endParaRPr/>
          </a:p>
        </p:txBody>
      </p:sp>
      <p:sp>
        <p:nvSpPr>
          <p:cNvPr id="2143" name="Google Shape;2143;p194"/>
          <p:cNvSpPr txBox="1"/>
          <p:nvPr>
            <p:ph type="title"/>
          </p:nvPr>
        </p:nvSpPr>
        <p:spPr>
          <a:xfrm>
            <a:off x="1314450" y="633300"/>
            <a:ext cx="6515100" cy="397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600"/>
              <a:buNone/>
            </a:pPr>
            <a:r>
              <a:rPr lang="en"/>
              <a:t>Fora o risco...</a:t>
            </a:r>
            <a:endParaRPr/>
          </a:p>
        </p:txBody>
      </p:sp>
      <p:pic>
        <p:nvPicPr>
          <p:cNvPr id="2144" name="Google Shape;2144;p194"/>
          <p:cNvPicPr preferRelativeResize="0"/>
          <p:nvPr/>
        </p:nvPicPr>
        <p:blipFill>
          <a:blip r:embed="rId3">
            <a:alphaModFix/>
          </a:blip>
          <a:stretch>
            <a:fillRect/>
          </a:stretch>
        </p:blipFill>
        <p:spPr>
          <a:xfrm>
            <a:off x="2438013" y="1030500"/>
            <a:ext cx="4267966" cy="320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sp>
        <p:nvSpPr>
          <p:cNvPr id="2149" name="Google Shape;2149;p19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50" name="Google Shape;2150;p195"/>
          <p:cNvSpPr txBox="1"/>
          <p:nvPr>
            <p:ph type="title"/>
          </p:nvPr>
        </p:nvSpPr>
        <p:spPr>
          <a:xfrm>
            <a:off x="1314450" y="633300"/>
            <a:ext cx="6515100" cy="397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600"/>
              <a:buNone/>
            </a:pPr>
            <a:r>
              <a:rPr lang="en"/>
              <a:t>1936</a:t>
            </a:r>
            <a:endParaRPr/>
          </a:p>
        </p:txBody>
      </p:sp>
      <p:sp>
        <p:nvSpPr>
          <p:cNvPr id="2151" name="Google Shape;2151;p195"/>
          <p:cNvSpPr/>
          <p:nvPr/>
        </p:nvSpPr>
        <p:spPr>
          <a:xfrm>
            <a:off x="663738" y="1606088"/>
            <a:ext cx="2425500" cy="2423100"/>
          </a:xfrm>
          <a:prstGeom prst="ellipse">
            <a:avLst/>
          </a:prstGeom>
          <a:solidFill>
            <a:srgbClr val="418F70"/>
          </a:solidFill>
          <a:ln>
            <a:noFill/>
          </a:ln>
        </p:spPr>
        <p:txBody>
          <a:bodyPr anchorCtr="0" anchor="ctr" bIns="91425" lIns="91425" spcFirstLastPara="1" rIns="91425" wrap="square" tIns="0">
            <a:noAutofit/>
          </a:bodyPr>
          <a:lstStyle/>
          <a:p>
            <a:pPr indent="0" lvl="0" marL="0" rtl="0" algn="ctr">
              <a:lnSpc>
                <a:spcPct val="115000"/>
              </a:lnSpc>
              <a:spcBef>
                <a:spcPts val="800"/>
              </a:spcBef>
              <a:spcAft>
                <a:spcPts val="0"/>
              </a:spcAft>
              <a:buNone/>
            </a:pPr>
            <a:r>
              <a:rPr b="1" lang="en" sz="2100">
                <a:solidFill>
                  <a:srgbClr val="FFFFFF"/>
                </a:solidFill>
                <a:latin typeface="Red Hat Display"/>
                <a:ea typeface="Red Hat Display"/>
                <a:cs typeface="Red Hat Display"/>
                <a:sym typeface="Red Hat Display"/>
              </a:rPr>
              <a:t>Operário</a:t>
            </a:r>
            <a:endParaRPr b="1" sz="2100">
              <a:solidFill>
                <a:srgbClr val="FFFFFF"/>
              </a:solidFill>
            </a:endParaRPr>
          </a:p>
        </p:txBody>
      </p:sp>
      <p:sp>
        <p:nvSpPr>
          <p:cNvPr id="2152" name="Google Shape;2152;p195"/>
          <p:cNvSpPr/>
          <p:nvPr/>
        </p:nvSpPr>
        <p:spPr>
          <a:xfrm>
            <a:off x="3359238" y="1606088"/>
            <a:ext cx="2425500" cy="2423100"/>
          </a:xfrm>
          <a:prstGeom prst="ellipse">
            <a:avLst/>
          </a:prstGeom>
          <a:solidFill>
            <a:srgbClr val="FCC510"/>
          </a:solidFill>
          <a:ln>
            <a:noFill/>
          </a:ln>
        </p:spPr>
        <p:txBody>
          <a:bodyPr anchorCtr="0" anchor="ctr" bIns="91425" lIns="91425" spcFirstLastPara="1" rIns="91425" wrap="square" tIns="0">
            <a:noAutofit/>
          </a:bodyPr>
          <a:lstStyle/>
          <a:p>
            <a:pPr indent="0" lvl="0" marL="0" rtl="0" algn="ctr">
              <a:lnSpc>
                <a:spcPct val="115000"/>
              </a:lnSpc>
              <a:spcBef>
                <a:spcPts val="800"/>
              </a:spcBef>
              <a:spcAft>
                <a:spcPts val="0"/>
              </a:spcAft>
              <a:buNone/>
            </a:pPr>
            <a:r>
              <a:rPr b="1" lang="en" sz="2100">
                <a:solidFill>
                  <a:srgbClr val="FFFFFF"/>
                </a:solidFill>
                <a:latin typeface="Red Hat Display"/>
                <a:ea typeface="Red Hat Display"/>
                <a:cs typeface="Red Hat Display"/>
                <a:sym typeface="Red Hat Display"/>
              </a:rPr>
              <a:t>Linha de produção</a:t>
            </a:r>
            <a:endParaRPr b="1" sz="2100">
              <a:solidFill>
                <a:srgbClr val="FFFFFF"/>
              </a:solidFill>
            </a:endParaRPr>
          </a:p>
        </p:txBody>
      </p:sp>
      <p:sp>
        <p:nvSpPr>
          <p:cNvPr id="2153" name="Google Shape;2153;p195"/>
          <p:cNvSpPr/>
          <p:nvPr/>
        </p:nvSpPr>
        <p:spPr>
          <a:xfrm>
            <a:off x="6054738" y="1606088"/>
            <a:ext cx="2425500" cy="2423100"/>
          </a:xfrm>
          <a:prstGeom prst="ellipse">
            <a:avLst/>
          </a:prstGeom>
          <a:solidFill>
            <a:srgbClr val="74393B"/>
          </a:solidFill>
          <a:ln>
            <a:noFill/>
          </a:ln>
        </p:spPr>
        <p:txBody>
          <a:bodyPr anchorCtr="0" anchor="ctr" bIns="91425" lIns="91425" spcFirstLastPara="1" rIns="91425" wrap="square" tIns="0">
            <a:noAutofit/>
          </a:bodyPr>
          <a:lstStyle/>
          <a:p>
            <a:pPr indent="0" lvl="0" marL="0" rtl="0" algn="ctr">
              <a:lnSpc>
                <a:spcPct val="115000"/>
              </a:lnSpc>
              <a:spcBef>
                <a:spcPts val="800"/>
              </a:spcBef>
              <a:spcAft>
                <a:spcPts val="0"/>
              </a:spcAft>
              <a:buNone/>
            </a:pPr>
            <a:r>
              <a:rPr b="1" lang="en" sz="1900">
                <a:solidFill>
                  <a:srgbClr val="FFFFFF"/>
                </a:solidFill>
                <a:latin typeface="Red Hat Display"/>
                <a:ea typeface="Red Hat Display"/>
                <a:cs typeface="Red Hat Display"/>
                <a:sym typeface="Red Hat Display"/>
              </a:rPr>
              <a:t>Ferramentas</a:t>
            </a:r>
            <a:endParaRPr b="1" sz="4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7" name="Shape 2157"/>
        <p:cNvGrpSpPr/>
        <p:nvPr/>
      </p:nvGrpSpPr>
      <p:grpSpPr>
        <a:xfrm>
          <a:off x="0" y="0"/>
          <a:ext cx="0" cy="0"/>
          <a:chOff x="0" y="0"/>
          <a:chExt cx="0" cy="0"/>
        </a:xfrm>
      </p:grpSpPr>
      <p:sp>
        <p:nvSpPr>
          <p:cNvPr id="2158" name="Google Shape;2158;p19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59" name="Google Shape;2159;p196"/>
          <p:cNvSpPr txBox="1"/>
          <p:nvPr>
            <p:ph type="title"/>
          </p:nvPr>
        </p:nvSpPr>
        <p:spPr>
          <a:xfrm>
            <a:off x="1314450" y="633300"/>
            <a:ext cx="6515100" cy="397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600"/>
              <a:buNone/>
            </a:pPr>
            <a:r>
              <a:rPr lang="en"/>
              <a:t>Hoje</a:t>
            </a:r>
            <a:endParaRPr/>
          </a:p>
        </p:txBody>
      </p:sp>
      <p:sp>
        <p:nvSpPr>
          <p:cNvPr id="2160" name="Google Shape;2160;p196"/>
          <p:cNvSpPr/>
          <p:nvPr/>
        </p:nvSpPr>
        <p:spPr>
          <a:xfrm>
            <a:off x="663738" y="1606088"/>
            <a:ext cx="2425500" cy="2423100"/>
          </a:xfrm>
          <a:prstGeom prst="ellipse">
            <a:avLst/>
          </a:prstGeom>
          <a:solidFill>
            <a:srgbClr val="418F70"/>
          </a:solidFill>
          <a:ln>
            <a:noFill/>
          </a:ln>
        </p:spPr>
        <p:txBody>
          <a:bodyPr anchorCtr="0" anchor="ctr" bIns="91425" lIns="91425" spcFirstLastPara="1" rIns="91425" wrap="square" tIns="0">
            <a:noAutofit/>
          </a:bodyPr>
          <a:lstStyle/>
          <a:p>
            <a:pPr indent="0" lvl="0" marL="0" rtl="0" algn="ctr">
              <a:lnSpc>
                <a:spcPct val="115000"/>
              </a:lnSpc>
              <a:spcBef>
                <a:spcPts val="800"/>
              </a:spcBef>
              <a:spcAft>
                <a:spcPts val="0"/>
              </a:spcAft>
              <a:buNone/>
            </a:pPr>
            <a:r>
              <a:rPr b="1" lang="en" sz="1600">
                <a:solidFill>
                  <a:srgbClr val="FFFFFF"/>
                </a:solidFill>
                <a:latin typeface="Red Hat Display"/>
                <a:ea typeface="Red Hat Display"/>
                <a:cs typeface="Red Hat Display"/>
                <a:sym typeface="Red Hat Display"/>
              </a:rPr>
              <a:t>Desenvolvedor</a:t>
            </a:r>
            <a:endParaRPr b="1" sz="1600">
              <a:solidFill>
                <a:srgbClr val="FFFFFF"/>
              </a:solidFill>
            </a:endParaRPr>
          </a:p>
        </p:txBody>
      </p:sp>
      <p:sp>
        <p:nvSpPr>
          <p:cNvPr id="2161" name="Google Shape;2161;p196"/>
          <p:cNvSpPr/>
          <p:nvPr/>
        </p:nvSpPr>
        <p:spPr>
          <a:xfrm>
            <a:off x="3359238" y="1606088"/>
            <a:ext cx="2425500" cy="2423100"/>
          </a:xfrm>
          <a:prstGeom prst="ellipse">
            <a:avLst/>
          </a:prstGeom>
          <a:solidFill>
            <a:srgbClr val="FCC510"/>
          </a:solidFill>
          <a:ln>
            <a:noFill/>
          </a:ln>
        </p:spPr>
        <p:txBody>
          <a:bodyPr anchorCtr="0" anchor="ctr" bIns="91425" lIns="91425" spcFirstLastPara="1" rIns="91425" wrap="square" tIns="0">
            <a:noAutofit/>
          </a:bodyPr>
          <a:lstStyle/>
          <a:p>
            <a:pPr indent="0" lvl="0" marL="0" rtl="0" algn="ctr">
              <a:lnSpc>
                <a:spcPct val="115000"/>
              </a:lnSpc>
              <a:spcBef>
                <a:spcPts val="800"/>
              </a:spcBef>
              <a:spcAft>
                <a:spcPts val="0"/>
              </a:spcAft>
              <a:buNone/>
            </a:pPr>
            <a:r>
              <a:rPr b="1" lang="en" sz="2100">
                <a:solidFill>
                  <a:srgbClr val="FFFFFF"/>
                </a:solidFill>
                <a:latin typeface="Red Hat Display"/>
                <a:ea typeface="Red Hat Display"/>
                <a:cs typeface="Red Hat Display"/>
                <a:sym typeface="Red Hat Display"/>
              </a:rPr>
              <a:t>Pipeline</a:t>
            </a:r>
            <a:endParaRPr b="1" sz="2100">
              <a:solidFill>
                <a:srgbClr val="FFFFFF"/>
              </a:solidFill>
            </a:endParaRPr>
          </a:p>
        </p:txBody>
      </p:sp>
      <p:sp>
        <p:nvSpPr>
          <p:cNvPr id="2162" name="Google Shape;2162;p196"/>
          <p:cNvSpPr/>
          <p:nvPr/>
        </p:nvSpPr>
        <p:spPr>
          <a:xfrm>
            <a:off x="6054738" y="1606088"/>
            <a:ext cx="2425500" cy="2423100"/>
          </a:xfrm>
          <a:prstGeom prst="ellipse">
            <a:avLst/>
          </a:prstGeom>
          <a:solidFill>
            <a:srgbClr val="74393B"/>
          </a:solidFill>
          <a:ln>
            <a:noFill/>
          </a:ln>
        </p:spPr>
        <p:txBody>
          <a:bodyPr anchorCtr="0" anchor="ctr" bIns="91425" lIns="91425" spcFirstLastPara="1" rIns="91425" wrap="square" tIns="0">
            <a:noAutofit/>
          </a:bodyPr>
          <a:lstStyle/>
          <a:p>
            <a:pPr indent="0" lvl="0" marL="0" rtl="0" algn="ctr">
              <a:lnSpc>
                <a:spcPct val="115000"/>
              </a:lnSpc>
              <a:spcBef>
                <a:spcPts val="800"/>
              </a:spcBef>
              <a:spcAft>
                <a:spcPts val="0"/>
              </a:spcAft>
              <a:buNone/>
            </a:pPr>
            <a:r>
              <a:rPr b="1" lang="en" sz="1900">
                <a:solidFill>
                  <a:srgbClr val="FFFFFF"/>
                </a:solidFill>
                <a:latin typeface="Red Hat Display"/>
                <a:ea typeface="Red Hat Display"/>
                <a:cs typeface="Red Hat Display"/>
                <a:sym typeface="Red Hat Display"/>
              </a:rPr>
              <a:t>Ferramentas T</a:t>
            </a:r>
            <a:r>
              <a:rPr b="1" lang="en" sz="1900">
                <a:solidFill>
                  <a:srgbClr val="FFFFFF"/>
                </a:solidFill>
                <a:latin typeface="Red Hat Display"/>
                <a:ea typeface="Red Hat Display"/>
                <a:cs typeface="Red Hat Display"/>
                <a:sym typeface="Red Hat Display"/>
              </a:rPr>
              <a:t>ecnológicas</a:t>
            </a:r>
            <a:endParaRPr b="1" sz="4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19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68" name="Google Shape;2168;p197"/>
          <p:cNvSpPr txBox="1"/>
          <p:nvPr>
            <p:ph type="title"/>
          </p:nvPr>
        </p:nvSpPr>
        <p:spPr>
          <a:xfrm>
            <a:off x="1314450" y="633300"/>
            <a:ext cx="6515100" cy="397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600"/>
              <a:buNone/>
            </a:pPr>
            <a:r>
              <a:rPr lang="en"/>
              <a:t>Transformação Digital Automatizada</a:t>
            </a:r>
            <a:endParaRPr/>
          </a:p>
        </p:txBody>
      </p:sp>
      <p:sp>
        <p:nvSpPr>
          <p:cNvPr id="2169" name="Google Shape;2169;p197"/>
          <p:cNvSpPr/>
          <p:nvPr/>
        </p:nvSpPr>
        <p:spPr>
          <a:xfrm>
            <a:off x="663738" y="1606088"/>
            <a:ext cx="2425500" cy="2423100"/>
          </a:xfrm>
          <a:prstGeom prst="ellipse">
            <a:avLst/>
          </a:prstGeom>
          <a:solidFill>
            <a:srgbClr val="418F70"/>
          </a:solidFill>
          <a:ln>
            <a:noFill/>
          </a:ln>
        </p:spPr>
        <p:txBody>
          <a:bodyPr anchorCtr="0" anchor="b" bIns="91425" lIns="91425" spcFirstLastPara="1" rIns="91425" wrap="square" tIns="0">
            <a:noAutofit/>
          </a:bodyPr>
          <a:lstStyle/>
          <a:p>
            <a:pPr indent="0" lvl="0" marL="0" rtl="0" algn="ctr">
              <a:lnSpc>
                <a:spcPct val="115000"/>
              </a:lnSpc>
              <a:spcBef>
                <a:spcPts val="800"/>
              </a:spcBef>
              <a:spcAft>
                <a:spcPts val="0"/>
              </a:spcAft>
              <a:buNone/>
            </a:pPr>
            <a:r>
              <a:rPr b="1" lang="en" sz="2900">
                <a:solidFill>
                  <a:srgbClr val="FFFFFF"/>
                </a:solidFill>
                <a:latin typeface="Red Hat Display"/>
                <a:ea typeface="Red Hat Display"/>
                <a:cs typeface="Red Hat Display"/>
                <a:sym typeface="Red Hat Display"/>
              </a:rPr>
              <a:t>Pessoas</a:t>
            </a:r>
            <a:endParaRPr b="1" sz="2900">
              <a:solidFill>
                <a:srgbClr val="FFFFFF"/>
              </a:solidFill>
            </a:endParaRPr>
          </a:p>
        </p:txBody>
      </p:sp>
      <p:sp>
        <p:nvSpPr>
          <p:cNvPr id="2170" name="Google Shape;2170;p197"/>
          <p:cNvSpPr/>
          <p:nvPr/>
        </p:nvSpPr>
        <p:spPr>
          <a:xfrm>
            <a:off x="3359238" y="1606088"/>
            <a:ext cx="2425500" cy="2423100"/>
          </a:xfrm>
          <a:prstGeom prst="ellipse">
            <a:avLst/>
          </a:prstGeom>
          <a:solidFill>
            <a:srgbClr val="FCC510"/>
          </a:solidFill>
          <a:ln>
            <a:noFill/>
          </a:ln>
        </p:spPr>
        <p:txBody>
          <a:bodyPr anchorCtr="0" anchor="b" bIns="91425" lIns="91425" spcFirstLastPara="1" rIns="91425" wrap="square" tIns="0">
            <a:noAutofit/>
          </a:bodyPr>
          <a:lstStyle/>
          <a:p>
            <a:pPr indent="0" lvl="0" marL="0" rtl="0" algn="ctr">
              <a:lnSpc>
                <a:spcPct val="115000"/>
              </a:lnSpc>
              <a:spcBef>
                <a:spcPts val="800"/>
              </a:spcBef>
              <a:spcAft>
                <a:spcPts val="0"/>
              </a:spcAft>
              <a:buNone/>
            </a:pPr>
            <a:r>
              <a:rPr b="1" lang="en" sz="2400">
                <a:solidFill>
                  <a:srgbClr val="FFFFFF"/>
                </a:solidFill>
                <a:latin typeface="Red Hat Display"/>
                <a:ea typeface="Red Hat Display"/>
                <a:cs typeface="Red Hat Display"/>
                <a:sym typeface="Red Hat Display"/>
              </a:rPr>
              <a:t>Processos</a:t>
            </a:r>
            <a:endParaRPr b="1" sz="2400">
              <a:solidFill>
                <a:srgbClr val="FFFFFF"/>
              </a:solidFill>
            </a:endParaRPr>
          </a:p>
        </p:txBody>
      </p:sp>
      <p:sp>
        <p:nvSpPr>
          <p:cNvPr id="2171" name="Google Shape;2171;p197"/>
          <p:cNvSpPr/>
          <p:nvPr/>
        </p:nvSpPr>
        <p:spPr>
          <a:xfrm>
            <a:off x="6054738" y="1606088"/>
            <a:ext cx="2425500" cy="2423100"/>
          </a:xfrm>
          <a:prstGeom prst="ellipse">
            <a:avLst/>
          </a:prstGeom>
          <a:solidFill>
            <a:srgbClr val="74393B"/>
          </a:solidFill>
          <a:ln>
            <a:noFill/>
          </a:ln>
        </p:spPr>
        <p:txBody>
          <a:bodyPr anchorCtr="0" anchor="b" bIns="91425" lIns="91425" spcFirstLastPara="1" rIns="91425" wrap="square" tIns="0">
            <a:noAutofit/>
          </a:bodyPr>
          <a:lstStyle/>
          <a:p>
            <a:pPr indent="0" lvl="0" marL="0" rtl="0" algn="ctr">
              <a:lnSpc>
                <a:spcPct val="115000"/>
              </a:lnSpc>
              <a:spcBef>
                <a:spcPts val="800"/>
              </a:spcBef>
              <a:spcAft>
                <a:spcPts val="0"/>
              </a:spcAft>
              <a:buNone/>
            </a:pPr>
            <a:r>
              <a:rPr b="1" lang="en" sz="2300">
                <a:solidFill>
                  <a:srgbClr val="FFFFFF"/>
                </a:solidFill>
                <a:latin typeface="Red Hat Display"/>
                <a:ea typeface="Red Hat Display"/>
                <a:cs typeface="Red Hat Display"/>
                <a:sym typeface="Red Hat Display"/>
              </a:rPr>
              <a:t>Tecnologia</a:t>
            </a:r>
            <a:endParaRPr b="1" sz="800">
              <a:solidFill>
                <a:srgbClr val="FFFFFF"/>
              </a:solidFill>
            </a:endParaRPr>
          </a:p>
        </p:txBody>
      </p:sp>
      <p:pic>
        <p:nvPicPr>
          <p:cNvPr id="2172" name="Google Shape;2172;p197"/>
          <p:cNvPicPr preferRelativeResize="0"/>
          <p:nvPr/>
        </p:nvPicPr>
        <p:blipFill rotWithShape="1">
          <a:blip r:embed="rId3">
            <a:alphaModFix/>
          </a:blip>
          <a:srcRect b="0" l="0" r="0" t="0"/>
          <a:stretch/>
        </p:blipFill>
        <p:spPr>
          <a:xfrm>
            <a:off x="1271548" y="1825200"/>
            <a:ext cx="1209900" cy="1209900"/>
          </a:xfrm>
          <a:prstGeom prst="rect">
            <a:avLst/>
          </a:prstGeom>
          <a:noFill/>
          <a:ln>
            <a:noFill/>
          </a:ln>
        </p:spPr>
      </p:pic>
      <p:pic>
        <p:nvPicPr>
          <p:cNvPr id="2173" name="Google Shape;2173;p197"/>
          <p:cNvPicPr preferRelativeResize="0"/>
          <p:nvPr/>
        </p:nvPicPr>
        <p:blipFill rotWithShape="1">
          <a:blip r:embed="rId4">
            <a:alphaModFix/>
          </a:blip>
          <a:srcRect b="0" l="0" r="0" t="0"/>
          <a:stretch/>
        </p:blipFill>
        <p:spPr>
          <a:xfrm>
            <a:off x="3968500" y="1826650"/>
            <a:ext cx="1207008" cy="1207008"/>
          </a:xfrm>
          <a:prstGeom prst="rect">
            <a:avLst/>
          </a:prstGeom>
          <a:noFill/>
          <a:ln>
            <a:noFill/>
          </a:ln>
        </p:spPr>
      </p:pic>
      <p:pic>
        <p:nvPicPr>
          <p:cNvPr id="2174" name="Google Shape;2174;p197"/>
          <p:cNvPicPr preferRelativeResize="0"/>
          <p:nvPr/>
        </p:nvPicPr>
        <p:blipFill rotWithShape="1">
          <a:blip r:embed="rId5">
            <a:alphaModFix/>
          </a:blip>
          <a:srcRect b="0" l="0" r="0" t="0"/>
          <a:stretch/>
        </p:blipFill>
        <p:spPr>
          <a:xfrm>
            <a:off x="6662539" y="1826638"/>
            <a:ext cx="1207008" cy="120700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0000"/>
        </a:solidFill>
      </p:bgPr>
    </p:bg>
    <p:spTree>
      <p:nvGrpSpPr>
        <p:cNvPr id="2178" name="Shape 2178"/>
        <p:cNvGrpSpPr/>
        <p:nvPr/>
      </p:nvGrpSpPr>
      <p:grpSpPr>
        <a:xfrm>
          <a:off x="0" y="0"/>
          <a:ext cx="0" cy="0"/>
          <a:chOff x="0" y="0"/>
          <a:chExt cx="0" cy="0"/>
        </a:xfrm>
      </p:grpSpPr>
      <p:sp>
        <p:nvSpPr>
          <p:cNvPr id="2179" name="Google Shape;2179;p198"/>
          <p:cNvSpPr txBox="1"/>
          <p:nvPr/>
        </p:nvSpPr>
        <p:spPr>
          <a:xfrm>
            <a:off x="1273950" y="460350"/>
            <a:ext cx="6596100" cy="4222800"/>
          </a:xfrm>
          <a:prstGeom prst="rect">
            <a:avLst/>
          </a:prstGeom>
          <a:noFill/>
          <a:ln>
            <a:noFill/>
          </a:ln>
        </p:spPr>
        <p:txBody>
          <a:bodyPr anchorCtr="0" anchor="ctr" bIns="68575" lIns="64000" spcFirstLastPara="1" rIns="68575" wrap="square" tIns="68575">
            <a:noAutofit/>
          </a:bodyPr>
          <a:lstStyle/>
          <a:p>
            <a:pPr indent="0" lvl="0" marL="0" rtl="0" algn="ctr">
              <a:lnSpc>
                <a:spcPct val="115000"/>
              </a:lnSpc>
              <a:spcBef>
                <a:spcPts val="800"/>
              </a:spcBef>
              <a:spcAft>
                <a:spcPts val="0"/>
              </a:spcAft>
              <a:buNone/>
            </a:pPr>
            <a:r>
              <a:rPr lang="en" sz="5600">
                <a:solidFill>
                  <a:srgbClr val="FFFFFF"/>
                </a:solidFill>
                <a:latin typeface="Red Hat Display"/>
                <a:ea typeface="Red Hat Display"/>
                <a:cs typeface="Red Hat Display"/>
                <a:sym typeface="Red Hat Display"/>
              </a:rPr>
              <a:t>Por onde começar?</a:t>
            </a:r>
            <a:endParaRPr b="1" sz="3800">
              <a:solidFill>
                <a:srgbClr val="FFFFFF"/>
              </a:solidFill>
              <a:latin typeface="Red Hat Display"/>
              <a:ea typeface="Red Hat Display"/>
              <a:cs typeface="Red Hat Display"/>
              <a:sym typeface="Red Hat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3" name="Shape 2183"/>
        <p:cNvGrpSpPr/>
        <p:nvPr/>
      </p:nvGrpSpPr>
      <p:grpSpPr>
        <a:xfrm>
          <a:off x="0" y="0"/>
          <a:ext cx="0" cy="0"/>
          <a:chOff x="0" y="0"/>
          <a:chExt cx="0" cy="0"/>
        </a:xfrm>
      </p:grpSpPr>
      <p:sp>
        <p:nvSpPr>
          <p:cNvPr id="2184" name="Google Shape;2184;p199"/>
          <p:cNvSpPr/>
          <p:nvPr/>
        </p:nvSpPr>
        <p:spPr>
          <a:xfrm>
            <a:off x="5780338" y="1606088"/>
            <a:ext cx="2425500" cy="2423100"/>
          </a:xfrm>
          <a:prstGeom prst="rect">
            <a:avLst/>
          </a:prstGeom>
          <a:solidFill>
            <a:srgbClr val="74393B"/>
          </a:solidFill>
          <a:ln>
            <a:noFill/>
          </a:ln>
        </p:spPr>
        <p:txBody>
          <a:bodyPr anchorCtr="0" anchor="b" bIns="91425" lIns="91425" spcFirstLastPara="1" rIns="91425" wrap="square" tIns="0">
            <a:noAutofit/>
          </a:bodyPr>
          <a:lstStyle/>
          <a:p>
            <a:pPr indent="0" lvl="0" marL="0" rtl="0" algn="ctr">
              <a:lnSpc>
                <a:spcPct val="115000"/>
              </a:lnSpc>
              <a:spcBef>
                <a:spcPts val="800"/>
              </a:spcBef>
              <a:spcAft>
                <a:spcPts val="0"/>
              </a:spcAft>
              <a:buNone/>
            </a:pPr>
            <a:r>
              <a:rPr b="1" lang="en" sz="2300">
                <a:solidFill>
                  <a:srgbClr val="FFFFFF"/>
                </a:solidFill>
                <a:latin typeface="Red Hat Display"/>
                <a:ea typeface="Red Hat Display"/>
                <a:cs typeface="Red Hat Display"/>
                <a:sym typeface="Red Hat Display"/>
              </a:rPr>
              <a:t>Tecnologia</a:t>
            </a:r>
            <a:endParaRPr b="1" sz="800">
              <a:solidFill>
                <a:srgbClr val="FFFFFF"/>
              </a:solidFill>
            </a:endParaRPr>
          </a:p>
        </p:txBody>
      </p:sp>
      <p:sp>
        <p:nvSpPr>
          <p:cNvPr id="2185" name="Google Shape;2185;p199"/>
          <p:cNvSpPr/>
          <p:nvPr/>
        </p:nvSpPr>
        <p:spPr>
          <a:xfrm>
            <a:off x="938138" y="1606088"/>
            <a:ext cx="2425500" cy="2423100"/>
          </a:xfrm>
          <a:prstGeom prst="rect">
            <a:avLst/>
          </a:prstGeom>
          <a:solidFill>
            <a:srgbClr val="FCC510"/>
          </a:solidFill>
          <a:ln>
            <a:noFill/>
          </a:ln>
        </p:spPr>
        <p:txBody>
          <a:bodyPr anchorCtr="0" anchor="b" bIns="91425" lIns="91425" spcFirstLastPara="1" rIns="91425" wrap="square" tIns="0">
            <a:noAutofit/>
          </a:bodyPr>
          <a:lstStyle/>
          <a:p>
            <a:pPr indent="0" lvl="0" marL="0" rtl="0" algn="ctr">
              <a:lnSpc>
                <a:spcPct val="115000"/>
              </a:lnSpc>
              <a:spcBef>
                <a:spcPts val="800"/>
              </a:spcBef>
              <a:spcAft>
                <a:spcPts val="0"/>
              </a:spcAft>
              <a:buNone/>
            </a:pPr>
            <a:r>
              <a:rPr b="1" lang="en" sz="2400">
                <a:solidFill>
                  <a:srgbClr val="FFFFFF"/>
                </a:solidFill>
                <a:latin typeface="Red Hat Display"/>
                <a:ea typeface="Red Hat Display"/>
                <a:cs typeface="Red Hat Display"/>
                <a:sym typeface="Red Hat Display"/>
              </a:rPr>
              <a:t>Processos</a:t>
            </a:r>
            <a:endParaRPr b="1" sz="2400">
              <a:solidFill>
                <a:srgbClr val="FFFFFF"/>
              </a:solidFill>
            </a:endParaRPr>
          </a:p>
        </p:txBody>
      </p:sp>
      <p:sp>
        <p:nvSpPr>
          <p:cNvPr id="2186" name="Google Shape;2186;p19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87" name="Google Shape;2187;p199"/>
          <p:cNvSpPr txBox="1"/>
          <p:nvPr>
            <p:ph type="title"/>
          </p:nvPr>
        </p:nvSpPr>
        <p:spPr>
          <a:xfrm>
            <a:off x="1314450" y="633300"/>
            <a:ext cx="6515100" cy="397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600"/>
              <a:buNone/>
            </a:pPr>
            <a:r>
              <a:rPr lang="en"/>
              <a:t>Transformação Digital Automatizada</a:t>
            </a:r>
            <a:endParaRPr/>
          </a:p>
        </p:txBody>
      </p:sp>
      <p:sp>
        <p:nvSpPr>
          <p:cNvPr id="2188" name="Google Shape;2188;p199"/>
          <p:cNvSpPr/>
          <p:nvPr/>
        </p:nvSpPr>
        <p:spPr>
          <a:xfrm>
            <a:off x="3359238" y="1606088"/>
            <a:ext cx="2425500" cy="2423100"/>
          </a:xfrm>
          <a:prstGeom prst="rect">
            <a:avLst/>
          </a:prstGeom>
          <a:solidFill>
            <a:srgbClr val="418F70"/>
          </a:solidFill>
          <a:ln>
            <a:noFill/>
          </a:ln>
        </p:spPr>
        <p:txBody>
          <a:bodyPr anchorCtr="0" anchor="b" bIns="91425" lIns="91425" spcFirstLastPara="1" rIns="91425" wrap="square" tIns="0">
            <a:noAutofit/>
          </a:bodyPr>
          <a:lstStyle/>
          <a:p>
            <a:pPr indent="0" lvl="0" marL="0" rtl="0" algn="ctr">
              <a:lnSpc>
                <a:spcPct val="115000"/>
              </a:lnSpc>
              <a:spcBef>
                <a:spcPts val="800"/>
              </a:spcBef>
              <a:spcAft>
                <a:spcPts val="0"/>
              </a:spcAft>
              <a:buNone/>
            </a:pPr>
            <a:r>
              <a:rPr b="1" lang="en" sz="2900">
                <a:solidFill>
                  <a:srgbClr val="FFFFFF"/>
                </a:solidFill>
                <a:latin typeface="Red Hat Display"/>
                <a:ea typeface="Red Hat Display"/>
                <a:cs typeface="Red Hat Display"/>
                <a:sym typeface="Red Hat Display"/>
              </a:rPr>
              <a:t>Pessoas</a:t>
            </a:r>
            <a:endParaRPr b="1" sz="2900">
              <a:solidFill>
                <a:srgbClr val="FFFFFF"/>
              </a:solidFill>
            </a:endParaRPr>
          </a:p>
        </p:txBody>
      </p:sp>
      <p:pic>
        <p:nvPicPr>
          <p:cNvPr id="2189" name="Google Shape;2189;p199"/>
          <p:cNvPicPr preferRelativeResize="0"/>
          <p:nvPr/>
        </p:nvPicPr>
        <p:blipFill rotWithShape="1">
          <a:blip r:embed="rId3">
            <a:alphaModFix/>
          </a:blip>
          <a:srcRect b="0" l="0" r="0" t="0"/>
          <a:stretch/>
        </p:blipFill>
        <p:spPr>
          <a:xfrm>
            <a:off x="3967048" y="1825200"/>
            <a:ext cx="1209900" cy="1209900"/>
          </a:xfrm>
          <a:prstGeom prst="rect">
            <a:avLst/>
          </a:prstGeom>
          <a:noFill/>
          <a:ln>
            <a:noFill/>
          </a:ln>
        </p:spPr>
      </p:pic>
      <p:pic>
        <p:nvPicPr>
          <p:cNvPr id="2190" name="Google Shape;2190;p199"/>
          <p:cNvPicPr preferRelativeResize="0"/>
          <p:nvPr/>
        </p:nvPicPr>
        <p:blipFill rotWithShape="1">
          <a:blip r:embed="rId4">
            <a:alphaModFix/>
          </a:blip>
          <a:srcRect b="0" l="0" r="0" t="0"/>
          <a:stretch/>
        </p:blipFill>
        <p:spPr>
          <a:xfrm>
            <a:off x="1547400" y="1826650"/>
            <a:ext cx="1207008" cy="1207008"/>
          </a:xfrm>
          <a:prstGeom prst="rect">
            <a:avLst/>
          </a:prstGeom>
          <a:noFill/>
          <a:ln>
            <a:noFill/>
          </a:ln>
        </p:spPr>
      </p:pic>
      <p:pic>
        <p:nvPicPr>
          <p:cNvPr id="2191" name="Google Shape;2191;p199"/>
          <p:cNvPicPr preferRelativeResize="0"/>
          <p:nvPr/>
        </p:nvPicPr>
        <p:blipFill rotWithShape="1">
          <a:blip r:embed="rId5">
            <a:alphaModFix/>
          </a:blip>
          <a:srcRect b="0" l="0" r="0" t="0"/>
          <a:stretch/>
        </p:blipFill>
        <p:spPr>
          <a:xfrm>
            <a:off x="6388139" y="1826638"/>
            <a:ext cx="1207008" cy="12070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p200"/>
          <p:cNvSpPr/>
          <p:nvPr/>
        </p:nvSpPr>
        <p:spPr>
          <a:xfrm>
            <a:off x="5780338" y="1606088"/>
            <a:ext cx="2425500" cy="2423100"/>
          </a:xfrm>
          <a:prstGeom prst="rect">
            <a:avLst/>
          </a:prstGeom>
          <a:solidFill>
            <a:srgbClr val="74393B"/>
          </a:solidFill>
          <a:ln>
            <a:noFill/>
          </a:ln>
        </p:spPr>
        <p:txBody>
          <a:bodyPr anchorCtr="0" anchor="b" bIns="91425" lIns="91425" spcFirstLastPara="1" rIns="91425" wrap="square" tIns="0">
            <a:noAutofit/>
          </a:bodyPr>
          <a:lstStyle/>
          <a:p>
            <a:pPr indent="0" lvl="0" marL="0" rtl="0" algn="ctr">
              <a:lnSpc>
                <a:spcPct val="115000"/>
              </a:lnSpc>
              <a:spcBef>
                <a:spcPts val="800"/>
              </a:spcBef>
              <a:spcAft>
                <a:spcPts val="0"/>
              </a:spcAft>
              <a:buNone/>
            </a:pPr>
            <a:r>
              <a:rPr b="1" lang="en" sz="2300">
                <a:solidFill>
                  <a:srgbClr val="FFFFFF"/>
                </a:solidFill>
                <a:latin typeface="Red Hat Display"/>
                <a:ea typeface="Red Hat Display"/>
                <a:cs typeface="Red Hat Display"/>
                <a:sym typeface="Red Hat Display"/>
              </a:rPr>
              <a:t>Tecnologia</a:t>
            </a:r>
            <a:endParaRPr b="1" sz="800">
              <a:solidFill>
                <a:srgbClr val="FFFFFF"/>
              </a:solidFill>
            </a:endParaRPr>
          </a:p>
        </p:txBody>
      </p:sp>
      <p:sp>
        <p:nvSpPr>
          <p:cNvPr id="2197" name="Google Shape;2197;p200"/>
          <p:cNvSpPr/>
          <p:nvPr/>
        </p:nvSpPr>
        <p:spPr>
          <a:xfrm>
            <a:off x="938138" y="1606088"/>
            <a:ext cx="2425500" cy="2423100"/>
          </a:xfrm>
          <a:prstGeom prst="rect">
            <a:avLst/>
          </a:prstGeom>
          <a:solidFill>
            <a:srgbClr val="FCC510"/>
          </a:solidFill>
          <a:ln>
            <a:noFill/>
          </a:ln>
        </p:spPr>
        <p:txBody>
          <a:bodyPr anchorCtr="0" anchor="b" bIns="91425" lIns="91425" spcFirstLastPara="1" rIns="91425" wrap="square" tIns="0">
            <a:noAutofit/>
          </a:bodyPr>
          <a:lstStyle/>
          <a:p>
            <a:pPr indent="0" lvl="0" marL="0" rtl="0" algn="ctr">
              <a:lnSpc>
                <a:spcPct val="115000"/>
              </a:lnSpc>
              <a:spcBef>
                <a:spcPts val="800"/>
              </a:spcBef>
              <a:spcAft>
                <a:spcPts val="0"/>
              </a:spcAft>
              <a:buNone/>
            </a:pPr>
            <a:r>
              <a:rPr b="1" lang="en" sz="2400">
                <a:solidFill>
                  <a:srgbClr val="FFFFFF"/>
                </a:solidFill>
                <a:latin typeface="Red Hat Display"/>
                <a:ea typeface="Red Hat Display"/>
                <a:cs typeface="Red Hat Display"/>
                <a:sym typeface="Red Hat Display"/>
              </a:rPr>
              <a:t>Processos</a:t>
            </a:r>
            <a:endParaRPr b="1" sz="2400">
              <a:solidFill>
                <a:srgbClr val="FFFFFF"/>
              </a:solidFill>
            </a:endParaRPr>
          </a:p>
        </p:txBody>
      </p:sp>
      <p:sp>
        <p:nvSpPr>
          <p:cNvPr id="2198" name="Google Shape;2198;p20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99" name="Google Shape;2199;p200"/>
          <p:cNvSpPr txBox="1"/>
          <p:nvPr>
            <p:ph type="title"/>
          </p:nvPr>
        </p:nvSpPr>
        <p:spPr>
          <a:xfrm>
            <a:off x="1314450" y="633300"/>
            <a:ext cx="6515100" cy="397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600"/>
              <a:buNone/>
            </a:pPr>
            <a:r>
              <a:rPr lang="en"/>
              <a:t>Transformação Digital Automatizada</a:t>
            </a:r>
            <a:endParaRPr/>
          </a:p>
        </p:txBody>
      </p:sp>
      <p:sp>
        <p:nvSpPr>
          <p:cNvPr id="2200" name="Google Shape;2200;p200"/>
          <p:cNvSpPr/>
          <p:nvPr/>
        </p:nvSpPr>
        <p:spPr>
          <a:xfrm>
            <a:off x="3359238" y="1606088"/>
            <a:ext cx="2425500" cy="2423100"/>
          </a:xfrm>
          <a:prstGeom prst="rect">
            <a:avLst/>
          </a:prstGeom>
          <a:solidFill>
            <a:srgbClr val="418F70"/>
          </a:solidFill>
          <a:ln>
            <a:noFill/>
          </a:ln>
        </p:spPr>
        <p:txBody>
          <a:bodyPr anchorCtr="0" anchor="b" bIns="91425" lIns="91425" spcFirstLastPara="1" rIns="91425" wrap="square" tIns="0">
            <a:noAutofit/>
          </a:bodyPr>
          <a:lstStyle/>
          <a:p>
            <a:pPr indent="0" lvl="0" marL="0" rtl="0" algn="ctr">
              <a:lnSpc>
                <a:spcPct val="115000"/>
              </a:lnSpc>
              <a:spcBef>
                <a:spcPts val="800"/>
              </a:spcBef>
              <a:spcAft>
                <a:spcPts val="0"/>
              </a:spcAft>
              <a:buNone/>
            </a:pPr>
            <a:r>
              <a:rPr b="1" lang="en" sz="2900">
                <a:solidFill>
                  <a:srgbClr val="FFFFFF"/>
                </a:solidFill>
                <a:latin typeface="Red Hat Display"/>
                <a:ea typeface="Red Hat Display"/>
                <a:cs typeface="Red Hat Display"/>
                <a:sym typeface="Red Hat Display"/>
              </a:rPr>
              <a:t>Pessoas</a:t>
            </a:r>
            <a:endParaRPr b="1" sz="2900">
              <a:solidFill>
                <a:srgbClr val="FFFFFF"/>
              </a:solidFill>
            </a:endParaRPr>
          </a:p>
        </p:txBody>
      </p:sp>
      <p:pic>
        <p:nvPicPr>
          <p:cNvPr id="2201" name="Google Shape;2201;p200"/>
          <p:cNvPicPr preferRelativeResize="0"/>
          <p:nvPr/>
        </p:nvPicPr>
        <p:blipFill rotWithShape="1">
          <a:blip r:embed="rId3">
            <a:alphaModFix/>
          </a:blip>
          <a:srcRect b="0" l="0" r="0" t="0"/>
          <a:stretch/>
        </p:blipFill>
        <p:spPr>
          <a:xfrm>
            <a:off x="3967048" y="1825200"/>
            <a:ext cx="1209900" cy="1209900"/>
          </a:xfrm>
          <a:prstGeom prst="rect">
            <a:avLst/>
          </a:prstGeom>
          <a:noFill/>
          <a:ln>
            <a:noFill/>
          </a:ln>
        </p:spPr>
      </p:pic>
      <p:pic>
        <p:nvPicPr>
          <p:cNvPr id="2202" name="Google Shape;2202;p200"/>
          <p:cNvPicPr preferRelativeResize="0"/>
          <p:nvPr/>
        </p:nvPicPr>
        <p:blipFill rotWithShape="1">
          <a:blip r:embed="rId4">
            <a:alphaModFix/>
          </a:blip>
          <a:srcRect b="0" l="0" r="0" t="0"/>
          <a:stretch/>
        </p:blipFill>
        <p:spPr>
          <a:xfrm>
            <a:off x="1547400" y="1826650"/>
            <a:ext cx="1207008" cy="1207008"/>
          </a:xfrm>
          <a:prstGeom prst="rect">
            <a:avLst/>
          </a:prstGeom>
          <a:noFill/>
          <a:ln>
            <a:noFill/>
          </a:ln>
        </p:spPr>
      </p:pic>
      <p:pic>
        <p:nvPicPr>
          <p:cNvPr id="2203" name="Google Shape;2203;p200"/>
          <p:cNvPicPr preferRelativeResize="0"/>
          <p:nvPr/>
        </p:nvPicPr>
        <p:blipFill rotWithShape="1">
          <a:blip r:embed="rId5">
            <a:alphaModFix/>
          </a:blip>
          <a:srcRect b="0" l="0" r="0" t="0"/>
          <a:stretch/>
        </p:blipFill>
        <p:spPr>
          <a:xfrm>
            <a:off x="6388139" y="1826638"/>
            <a:ext cx="1207008" cy="1207008"/>
          </a:xfrm>
          <a:prstGeom prst="rect">
            <a:avLst/>
          </a:prstGeom>
          <a:noFill/>
          <a:ln>
            <a:noFill/>
          </a:ln>
        </p:spPr>
      </p:pic>
      <p:sp>
        <p:nvSpPr>
          <p:cNvPr id="2204" name="Google Shape;2204;p200"/>
          <p:cNvSpPr/>
          <p:nvPr/>
        </p:nvSpPr>
        <p:spPr>
          <a:xfrm>
            <a:off x="5134425" y="2181650"/>
            <a:ext cx="1309800" cy="1272000"/>
          </a:xfrm>
          <a:prstGeom prst="ellipse">
            <a:avLst/>
          </a:prstGeom>
          <a:solidFill>
            <a:srgbClr val="EE0000"/>
          </a:solidFill>
          <a:ln>
            <a:noFill/>
          </a:ln>
        </p:spPr>
        <p:txBody>
          <a:bodyPr anchorCtr="0" anchor="ctr" bIns="91425" lIns="91425" spcFirstLastPara="1" rIns="91425" wrap="square" tIns="0">
            <a:noAutofit/>
          </a:bodyPr>
          <a:lstStyle/>
          <a:p>
            <a:pPr indent="0" lvl="0" marL="0" rtl="0" algn="ctr">
              <a:lnSpc>
                <a:spcPct val="115000"/>
              </a:lnSpc>
              <a:spcBef>
                <a:spcPts val="800"/>
              </a:spcBef>
              <a:spcAft>
                <a:spcPts val="0"/>
              </a:spcAft>
              <a:buNone/>
            </a:pPr>
            <a:r>
              <a:rPr b="1" lang="en" sz="900">
                <a:solidFill>
                  <a:srgbClr val="FFFFFF"/>
                </a:solidFill>
              </a:rPr>
              <a:t>Ferramentas</a:t>
            </a:r>
            <a:endParaRPr b="1" sz="900">
              <a:solidFill>
                <a:srgbClr val="FFFFFF"/>
              </a:solidFill>
            </a:endParaRPr>
          </a:p>
        </p:txBody>
      </p:sp>
      <p:sp>
        <p:nvSpPr>
          <p:cNvPr id="2205" name="Google Shape;2205;p200"/>
          <p:cNvSpPr/>
          <p:nvPr/>
        </p:nvSpPr>
        <p:spPr>
          <a:xfrm>
            <a:off x="2657250" y="2181650"/>
            <a:ext cx="1309800" cy="1272000"/>
          </a:xfrm>
          <a:prstGeom prst="ellipse">
            <a:avLst/>
          </a:prstGeom>
          <a:solidFill>
            <a:srgbClr val="EE0000"/>
          </a:solidFill>
          <a:ln>
            <a:noFill/>
          </a:ln>
        </p:spPr>
        <p:txBody>
          <a:bodyPr anchorCtr="0" anchor="ctr" bIns="91425" lIns="91425" spcFirstLastPara="1" rIns="91425" wrap="square" tIns="0">
            <a:noAutofit/>
          </a:bodyPr>
          <a:lstStyle/>
          <a:p>
            <a:pPr indent="0" lvl="0" marL="0" rtl="0" algn="ctr">
              <a:lnSpc>
                <a:spcPct val="115000"/>
              </a:lnSpc>
              <a:spcBef>
                <a:spcPts val="800"/>
              </a:spcBef>
              <a:spcAft>
                <a:spcPts val="0"/>
              </a:spcAft>
              <a:buNone/>
            </a:pPr>
            <a:r>
              <a:rPr b="1" lang="en" sz="1300">
                <a:solidFill>
                  <a:srgbClr val="FFFFFF"/>
                </a:solidFill>
              </a:rPr>
              <a:t>Práticas</a:t>
            </a:r>
            <a:endParaRPr b="1" sz="13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0000"/>
        </a:solidFill>
      </p:bgPr>
    </p:bg>
    <p:spTree>
      <p:nvGrpSpPr>
        <p:cNvPr id="2051" name="Shape 2051"/>
        <p:cNvGrpSpPr/>
        <p:nvPr/>
      </p:nvGrpSpPr>
      <p:grpSpPr>
        <a:xfrm>
          <a:off x="0" y="0"/>
          <a:ext cx="0" cy="0"/>
          <a:chOff x="0" y="0"/>
          <a:chExt cx="0" cy="0"/>
        </a:xfrm>
      </p:grpSpPr>
      <p:sp>
        <p:nvSpPr>
          <p:cNvPr id="2052" name="Google Shape;2052;p183"/>
          <p:cNvSpPr txBox="1"/>
          <p:nvPr/>
        </p:nvSpPr>
        <p:spPr>
          <a:xfrm>
            <a:off x="1273950" y="460350"/>
            <a:ext cx="6596100" cy="4222800"/>
          </a:xfrm>
          <a:prstGeom prst="rect">
            <a:avLst/>
          </a:prstGeom>
          <a:noFill/>
          <a:ln>
            <a:noFill/>
          </a:ln>
        </p:spPr>
        <p:txBody>
          <a:bodyPr anchorCtr="0" anchor="ctr" bIns="68575" lIns="64000" spcFirstLastPara="1" rIns="68575" wrap="square" tIns="68575">
            <a:noAutofit/>
          </a:bodyPr>
          <a:lstStyle/>
          <a:p>
            <a:pPr indent="0" lvl="0" marL="0" rtl="0" algn="ctr">
              <a:lnSpc>
                <a:spcPct val="115000"/>
              </a:lnSpc>
              <a:spcBef>
                <a:spcPts val="800"/>
              </a:spcBef>
              <a:spcAft>
                <a:spcPts val="0"/>
              </a:spcAft>
              <a:buNone/>
            </a:pPr>
            <a:r>
              <a:rPr lang="en" sz="5600">
                <a:solidFill>
                  <a:srgbClr val="FFFFFF"/>
                </a:solidFill>
                <a:latin typeface="Red Hat Display"/>
                <a:ea typeface="Red Hat Display"/>
                <a:cs typeface="Red Hat Display"/>
                <a:sym typeface="Red Hat Display"/>
              </a:rPr>
              <a:t>Como você chama a época que estamos?</a:t>
            </a:r>
            <a:endParaRPr b="1" sz="3800">
              <a:solidFill>
                <a:srgbClr val="FFFFFF"/>
              </a:solidFill>
              <a:latin typeface="Red Hat Display"/>
              <a:ea typeface="Red Hat Display"/>
              <a:cs typeface="Red Hat Display"/>
              <a:sym typeface="Red Hat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9" name="Shape 2209"/>
        <p:cNvGrpSpPr/>
        <p:nvPr/>
      </p:nvGrpSpPr>
      <p:grpSpPr>
        <a:xfrm>
          <a:off x="0" y="0"/>
          <a:ext cx="0" cy="0"/>
          <a:chOff x="0" y="0"/>
          <a:chExt cx="0" cy="0"/>
        </a:xfrm>
      </p:grpSpPr>
      <p:sp>
        <p:nvSpPr>
          <p:cNvPr id="2210" name="Google Shape;2210;p20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11" name="Google Shape;2211;p201"/>
          <p:cNvSpPr txBox="1"/>
          <p:nvPr>
            <p:ph type="title"/>
          </p:nvPr>
        </p:nvSpPr>
        <p:spPr>
          <a:xfrm>
            <a:off x="1314450" y="633300"/>
            <a:ext cx="6515100" cy="397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600"/>
              <a:buNone/>
            </a:pPr>
            <a:r>
              <a:rPr lang="en"/>
              <a:t>Práticas</a:t>
            </a:r>
            <a:endParaRPr/>
          </a:p>
        </p:txBody>
      </p:sp>
      <p:sp>
        <p:nvSpPr>
          <p:cNvPr id="2212" name="Google Shape;2212;p201"/>
          <p:cNvSpPr txBox="1"/>
          <p:nvPr/>
        </p:nvSpPr>
        <p:spPr>
          <a:xfrm>
            <a:off x="663844" y="1144913"/>
            <a:ext cx="7816500" cy="5292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400"/>
              </a:spcAft>
              <a:buNone/>
            </a:pPr>
            <a:r>
              <a:rPr lang="en">
                <a:solidFill>
                  <a:srgbClr val="EE0000"/>
                </a:solidFill>
                <a:latin typeface="Red Hat Text"/>
                <a:ea typeface="Red Hat Text"/>
                <a:cs typeface="Red Hat Text"/>
                <a:sym typeface="Red Hat Text"/>
              </a:rPr>
              <a:t>Domain Storytelling</a:t>
            </a:r>
            <a:endParaRPr>
              <a:solidFill>
                <a:srgbClr val="EE0000"/>
              </a:solidFill>
              <a:latin typeface="Red Hat Text"/>
              <a:ea typeface="Red Hat Text"/>
              <a:cs typeface="Red Hat Text"/>
              <a:sym typeface="Red Hat Text"/>
            </a:endParaRPr>
          </a:p>
        </p:txBody>
      </p:sp>
      <p:sp>
        <p:nvSpPr>
          <p:cNvPr id="2213" name="Google Shape;2213;p201"/>
          <p:cNvSpPr txBox="1"/>
          <p:nvPr/>
        </p:nvSpPr>
        <p:spPr>
          <a:xfrm>
            <a:off x="370100" y="4734725"/>
            <a:ext cx="5904000" cy="37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600">
                <a:solidFill>
                  <a:srgbClr val="000000"/>
                </a:solidFill>
                <a:latin typeface="Red Hat Text"/>
                <a:ea typeface="Red Hat Text"/>
                <a:cs typeface="Red Hat Text"/>
                <a:sym typeface="Red Hat Text"/>
              </a:rPr>
              <a:t>Source:</a:t>
            </a:r>
            <a:endParaRPr sz="600">
              <a:solidFill>
                <a:srgbClr val="000000"/>
              </a:solidFill>
              <a:latin typeface="Red Hat Text"/>
              <a:ea typeface="Red Hat Text"/>
              <a:cs typeface="Red Hat Text"/>
              <a:sym typeface="Red Hat Text"/>
            </a:endParaRPr>
          </a:p>
          <a:p>
            <a:pPr indent="0" lvl="0" marL="0" rtl="0" algn="l">
              <a:spcBef>
                <a:spcPts val="0"/>
              </a:spcBef>
              <a:spcAft>
                <a:spcPts val="0"/>
              </a:spcAft>
              <a:buNone/>
            </a:pPr>
            <a:r>
              <a:rPr lang="en" sz="600" u="sng">
                <a:solidFill>
                  <a:schemeClr val="hlink"/>
                </a:solidFill>
                <a:latin typeface="Red Hat Text"/>
                <a:ea typeface="Red Hat Text"/>
                <a:cs typeface="Red Hat Text"/>
                <a:sym typeface="Red Hat Text"/>
                <a:hlinkClick r:id="rId3"/>
              </a:rPr>
              <a:t>https://openpracticelibrary.com/practice/domain-storytelling/</a:t>
            </a:r>
            <a:r>
              <a:rPr lang="en" sz="600">
                <a:latin typeface="Red Hat Text"/>
                <a:ea typeface="Red Hat Text"/>
                <a:cs typeface="Red Hat Text"/>
                <a:sym typeface="Red Hat Text"/>
              </a:rPr>
              <a:t> </a:t>
            </a:r>
            <a:endParaRPr sz="600">
              <a:latin typeface="Red Hat Text"/>
              <a:ea typeface="Red Hat Text"/>
              <a:cs typeface="Red Hat Text"/>
              <a:sym typeface="Red Hat Text"/>
            </a:endParaRPr>
          </a:p>
        </p:txBody>
      </p:sp>
      <p:pic>
        <p:nvPicPr>
          <p:cNvPr id="2214" name="Google Shape;2214;p201"/>
          <p:cNvPicPr preferRelativeResize="0"/>
          <p:nvPr/>
        </p:nvPicPr>
        <p:blipFill>
          <a:blip r:embed="rId4">
            <a:alphaModFix/>
          </a:blip>
          <a:stretch>
            <a:fillRect/>
          </a:stretch>
        </p:blipFill>
        <p:spPr>
          <a:xfrm>
            <a:off x="4550552" y="1939691"/>
            <a:ext cx="3861601" cy="2175871"/>
          </a:xfrm>
          <a:prstGeom prst="rect">
            <a:avLst/>
          </a:prstGeom>
          <a:noFill/>
          <a:ln>
            <a:noFill/>
          </a:ln>
        </p:spPr>
      </p:pic>
      <p:pic>
        <p:nvPicPr>
          <p:cNvPr id="2215" name="Google Shape;2215;p201"/>
          <p:cNvPicPr preferRelativeResize="0"/>
          <p:nvPr/>
        </p:nvPicPr>
        <p:blipFill>
          <a:blip r:embed="rId5">
            <a:alphaModFix/>
          </a:blip>
          <a:stretch>
            <a:fillRect/>
          </a:stretch>
        </p:blipFill>
        <p:spPr>
          <a:xfrm>
            <a:off x="731838" y="1674114"/>
            <a:ext cx="3669425" cy="2707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sp>
        <p:nvSpPr>
          <p:cNvPr id="2220" name="Google Shape;2220;p20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descr="Image result for openshift" id="2221" name="Google Shape;2221;p202"/>
          <p:cNvPicPr preferRelativeResize="0"/>
          <p:nvPr/>
        </p:nvPicPr>
        <p:blipFill>
          <a:blip r:embed="rId3">
            <a:alphaModFix/>
          </a:blip>
          <a:stretch>
            <a:fillRect/>
          </a:stretch>
        </p:blipFill>
        <p:spPr>
          <a:xfrm>
            <a:off x="4782893" y="1280538"/>
            <a:ext cx="2367124" cy="2582424"/>
          </a:xfrm>
          <a:prstGeom prst="rect">
            <a:avLst/>
          </a:prstGeom>
          <a:noFill/>
          <a:ln>
            <a:noFill/>
          </a:ln>
        </p:spPr>
      </p:pic>
      <p:pic>
        <p:nvPicPr>
          <p:cNvPr id="2222" name="Google Shape;2222;p202"/>
          <p:cNvPicPr preferRelativeResize="0"/>
          <p:nvPr/>
        </p:nvPicPr>
        <p:blipFill>
          <a:blip r:embed="rId4">
            <a:alphaModFix/>
          </a:blip>
          <a:stretch>
            <a:fillRect/>
          </a:stretch>
        </p:blipFill>
        <p:spPr>
          <a:xfrm>
            <a:off x="1993975" y="1350288"/>
            <a:ext cx="1985325" cy="2442925"/>
          </a:xfrm>
          <a:prstGeom prst="rect">
            <a:avLst/>
          </a:prstGeom>
          <a:noFill/>
          <a:ln>
            <a:noFill/>
          </a:ln>
        </p:spPr>
      </p:pic>
      <p:sp>
        <p:nvSpPr>
          <p:cNvPr id="2223" name="Google Shape;2223;p202"/>
          <p:cNvSpPr txBox="1"/>
          <p:nvPr>
            <p:ph type="title"/>
          </p:nvPr>
        </p:nvSpPr>
        <p:spPr>
          <a:xfrm>
            <a:off x="1314450" y="633300"/>
            <a:ext cx="6515100" cy="397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600"/>
              <a:buNone/>
            </a:pPr>
            <a:r>
              <a:rPr lang="en"/>
              <a:t>Ferramentas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7" name="Shape 2227"/>
        <p:cNvGrpSpPr/>
        <p:nvPr/>
      </p:nvGrpSpPr>
      <p:grpSpPr>
        <a:xfrm>
          <a:off x="0" y="0"/>
          <a:ext cx="0" cy="0"/>
          <a:chOff x="0" y="0"/>
          <a:chExt cx="0" cy="0"/>
        </a:xfrm>
      </p:grpSpPr>
      <p:sp>
        <p:nvSpPr>
          <p:cNvPr id="2228" name="Google Shape;2228;p20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29" name="Google Shape;2229;p203"/>
          <p:cNvSpPr txBox="1"/>
          <p:nvPr>
            <p:ph type="title"/>
          </p:nvPr>
        </p:nvSpPr>
        <p:spPr>
          <a:xfrm>
            <a:off x="663788" y="653813"/>
            <a:ext cx="7816500" cy="41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Infrastructure as Data</a:t>
            </a:r>
            <a:endParaRPr/>
          </a:p>
        </p:txBody>
      </p:sp>
      <p:pic>
        <p:nvPicPr>
          <p:cNvPr id="2230" name="Google Shape;2230;p203"/>
          <p:cNvPicPr preferRelativeResize="0"/>
          <p:nvPr/>
        </p:nvPicPr>
        <p:blipFill>
          <a:blip r:embed="rId3">
            <a:alphaModFix/>
          </a:blip>
          <a:stretch>
            <a:fillRect/>
          </a:stretch>
        </p:blipFill>
        <p:spPr>
          <a:xfrm>
            <a:off x="1069851" y="1105275"/>
            <a:ext cx="7004401" cy="856850"/>
          </a:xfrm>
          <a:prstGeom prst="rect">
            <a:avLst/>
          </a:prstGeom>
          <a:noFill/>
          <a:ln>
            <a:noFill/>
          </a:ln>
        </p:spPr>
      </p:pic>
      <p:pic>
        <p:nvPicPr>
          <p:cNvPr id="2231" name="Google Shape;2231;p203"/>
          <p:cNvPicPr preferRelativeResize="0"/>
          <p:nvPr/>
        </p:nvPicPr>
        <p:blipFill>
          <a:blip r:embed="rId4">
            <a:alphaModFix/>
          </a:blip>
          <a:stretch>
            <a:fillRect/>
          </a:stretch>
        </p:blipFill>
        <p:spPr>
          <a:xfrm>
            <a:off x="2329444" y="1900952"/>
            <a:ext cx="4485117" cy="2536274"/>
          </a:xfrm>
          <a:prstGeom prst="rect">
            <a:avLst/>
          </a:prstGeom>
          <a:noFill/>
          <a:ln>
            <a:noFill/>
          </a:ln>
        </p:spPr>
      </p:pic>
      <p:sp>
        <p:nvSpPr>
          <p:cNvPr id="2232" name="Google Shape;2232;p203"/>
          <p:cNvSpPr txBox="1"/>
          <p:nvPr/>
        </p:nvSpPr>
        <p:spPr>
          <a:xfrm>
            <a:off x="370100" y="4772100"/>
            <a:ext cx="5504100" cy="37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600">
                <a:solidFill>
                  <a:schemeClr val="dk1"/>
                </a:solidFill>
                <a:latin typeface="Red Hat Text"/>
                <a:ea typeface="Red Hat Text"/>
                <a:cs typeface="Red Hat Text"/>
                <a:sym typeface="Red Hat Text"/>
              </a:rPr>
              <a:t>Source:</a:t>
            </a:r>
            <a:endParaRPr sz="600">
              <a:solidFill>
                <a:schemeClr val="dk1"/>
              </a:solidFill>
              <a:latin typeface="Red Hat Text"/>
              <a:ea typeface="Red Hat Text"/>
              <a:cs typeface="Red Hat Text"/>
              <a:sym typeface="Red Hat Text"/>
            </a:endParaRPr>
          </a:p>
          <a:p>
            <a:pPr indent="0" lvl="0" marL="0" rtl="0" algn="l">
              <a:spcBef>
                <a:spcPts val="0"/>
              </a:spcBef>
              <a:spcAft>
                <a:spcPts val="0"/>
              </a:spcAft>
              <a:buNone/>
            </a:pPr>
            <a:r>
              <a:rPr lang="en" sz="600" u="sng">
                <a:solidFill>
                  <a:schemeClr val="hlink"/>
                </a:solidFill>
                <a:latin typeface="Red Hat Text"/>
                <a:ea typeface="Red Hat Text"/>
                <a:cs typeface="Red Hat Text"/>
                <a:sym typeface="Red Hat Text"/>
                <a:hlinkClick r:id="rId5"/>
              </a:rPr>
              <a:t>https://imasters.com.br/devsecops/rompendo-silos-com-o-poder-da-infraestrutura</a:t>
            </a:r>
            <a:r>
              <a:rPr lang="en" sz="600">
                <a:latin typeface="Red Hat Text"/>
                <a:ea typeface="Red Hat Text"/>
                <a:cs typeface="Red Hat Text"/>
                <a:sym typeface="Red Hat Text"/>
              </a:rPr>
              <a:t> </a:t>
            </a:r>
            <a:endParaRPr sz="600">
              <a:latin typeface="Red Hat Text"/>
              <a:ea typeface="Red Hat Text"/>
              <a:cs typeface="Red Hat Text"/>
              <a:sym typeface="Red Hat Text"/>
            </a:endParaRPr>
          </a:p>
          <a:p>
            <a:pPr indent="0" lvl="0" marL="0" rtl="0" algn="l">
              <a:spcBef>
                <a:spcPts val="0"/>
              </a:spcBef>
              <a:spcAft>
                <a:spcPts val="0"/>
              </a:spcAft>
              <a:buNone/>
            </a:pPr>
            <a:r>
              <a:t/>
            </a:r>
            <a:endParaRPr sz="600">
              <a:latin typeface="Red Hat Text"/>
              <a:ea typeface="Red Hat Text"/>
              <a:cs typeface="Red Hat Text"/>
              <a:sym typeface="Red Hat Text"/>
            </a:endParaRPr>
          </a:p>
          <a:p>
            <a:pPr indent="0" lvl="0" marL="0" rtl="0" algn="l">
              <a:spcBef>
                <a:spcPts val="0"/>
              </a:spcBef>
              <a:spcAft>
                <a:spcPts val="0"/>
              </a:spcAft>
              <a:buNone/>
            </a:pPr>
            <a:r>
              <a:t/>
            </a:r>
            <a:endParaRPr sz="600">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 </a:t>
            </a:r>
            <a:endParaRPr/>
          </a:p>
        </p:txBody>
      </p:sp>
      <p:pic>
        <p:nvPicPr>
          <p:cNvPr id="2233" name="Google Shape;2233;p203"/>
          <p:cNvPicPr preferRelativeResize="0"/>
          <p:nvPr/>
        </p:nvPicPr>
        <p:blipFill>
          <a:blip r:embed="rId6">
            <a:alphaModFix/>
          </a:blip>
          <a:stretch>
            <a:fillRect/>
          </a:stretch>
        </p:blipFill>
        <p:spPr>
          <a:xfrm>
            <a:off x="8026201" y="495725"/>
            <a:ext cx="672350" cy="672350"/>
          </a:xfrm>
          <a:prstGeom prst="rect">
            <a:avLst/>
          </a:prstGeom>
          <a:noFill/>
          <a:ln>
            <a:noFill/>
          </a:ln>
        </p:spPr>
      </p:pic>
      <p:sp>
        <p:nvSpPr>
          <p:cNvPr id="2234" name="Google Shape;2234;p20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Jornada Colaborativa Summit - 19.Mar.2021</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8" name="Shape 2238"/>
        <p:cNvGrpSpPr/>
        <p:nvPr/>
      </p:nvGrpSpPr>
      <p:grpSpPr>
        <a:xfrm>
          <a:off x="0" y="0"/>
          <a:ext cx="0" cy="0"/>
          <a:chOff x="0" y="0"/>
          <a:chExt cx="0" cy="0"/>
        </a:xfrm>
      </p:grpSpPr>
      <p:sp>
        <p:nvSpPr>
          <p:cNvPr id="2239" name="Google Shape;2239;p204"/>
          <p:cNvSpPr/>
          <p:nvPr/>
        </p:nvSpPr>
        <p:spPr>
          <a:xfrm>
            <a:off x="5323138" y="1606088"/>
            <a:ext cx="2425500" cy="2423100"/>
          </a:xfrm>
          <a:prstGeom prst="ellipse">
            <a:avLst/>
          </a:prstGeom>
          <a:solidFill>
            <a:srgbClr val="74393B"/>
          </a:solidFill>
          <a:ln>
            <a:noFill/>
          </a:ln>
        </p:spPr>
        <p:txBody>
          <a:bodyPr anchorCtr="0" anchor="b" bIns="91425" lIns="91425" spcFirstLastPara="1" rIns="91425" wrap="square" tIns="0">
            <a:noAutofit/>
          </a:bodyPr>
          <a:lstStyle/>
          <a:p>
            <a:pPr indent="0" lvl="0" marL="0" rtl="0" algn="ctr">
              <a:lnSpc>
                <a:spcPct val="115000"/>
              </a:lnSpc>
              <a:spcBef>
                <a:spcPts val="800"/>
              </a:spcBef>
              <a:spcAft>
                <a:spcPts val="0"/>
              </a:spcAft>
              <a:buNone/>
            </a:pPr>
            <a:r>
              <a:rPr b="1" lang="en" sz="2300">
                <a:solidFill>
                  <a:srgbClr val="FFFFFF"/>
                </a:solidFill>
                <a:latin typeface="Red Hat Display"/>
                <a:ea typeface="Red Hat Display"/>
                <a:cs typeface="Red Hat Display"/>
                <a:sym typeface="Red Hat Display"/>
              </a:rPr>
              <a:t>Tecnologia</a:t>
            </a:r>
            <a:endParaRPr b="1" sz="800">
              <a:solidFill>
                <a:srgbClr val="FFFFFF"/>
              </a:solidFill>
            </a:endParaRPr>
          </a:p>
        </p:txBody>
      </p:sp>
      <p:sp>
        <p:nvSpPr>
          <p:cNvPr id="2240" name="Google Shape;2240;p204"/>
          <p:cNvSpPr/>
          <p:nvPr/>
        </p:nvSpPr>
        <p:spPr>
          <a:xfrm>
            <a:off x="1395338" y="1606088"/>
            <a:ext cx="2425500" cy="2423100"/>
          </a:xfrm>
          <a:prstGeom prst="ellipse">
            <a:avLst/>
          </a:prstGeom>
          <a:solidFill>
            <a:srgbClr val="FCC510"/>
          </a:solidFill>
          <a:ln>
            <a:noFill/>
          </a:ln>
        </p:spPr>
        <p:txBody>
          <a:bodyPr anchorCtr="0" anchor="b" bIns="91425" lIns="91425" spcFirstLastPara="1" rIns="91425" wrap="square" tIns="0">
            <a:noAutofit/>
          </a:bodyPr>
          <a:lstStyle/>
          <a:p>
            <a:pPr indent="0" lvl="0" marL="0" rtl="0" algn="ctr">
              <a:lnSpc>
                <a:spcPct val="115000"/>
              </a:lnSpc>
              <a:spcBef>
                <a:spcPts val="800"/>
              </a:spcBef>
              <a:spcAft>
                <a:spcPts val="0"/>
              </a:spcAft>
              <a:buNone/>
            </a:pPr>
            <a:r>
              <a:rPr b="1" lang="en" sz="2400">
                <a:solidFill>
                  <a:srgbClr val="FFFFFF"/>
                </a:solidFill>
                <a:latin typeface="Red Hat Display"/>
                <a:ea typeface="Red Hat Display"/>
                <a:cs typeface="Red Hat Display"/>
                <a:sym typeface="Red Hat Display"/>
              </a:rPr>
              <a:t>Processos</a:t>
            </a:r>
            <a:endParaRPr b="1" sz="2400">
              <a:solidFill>
                <a:srgbClr val="FFFFFF"/>
              </a:solidFill>
            </a:endParaRPr>
          </a:p>
        </p:txBody>
      </p:sp>
      <p:sp>
        <p:nvSpPr>
          <p:cNvPr id="2241" name="Google Shape;2241;p20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42" name="Google Shape;2242;p204"/>
          <p:cNvSpPr txBox="1"/>
          <p:nvPr>
            <p:ph type="title"/>
          </p:nvPr>
        </p:nvSpPr>
        <p:spPr>
          <a:xfrm>
            <a:off x="1314450" y="633300"/>
            <a:ext cx="6515100" cy="397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600"/>
              <a:buNone/>
            </a:pPr>
            <a:r>
              <a:rPr lang="en"/>
              <a:t>Transformação Digital Automatizada</a:t>
            </a:r>
            <a:endParaRPr/>
          </a:p>
        </p:txBody>
      </p:sp>
      <p:sp>
        <p:nvSpPr>
          <p:cNvPr id="2243" name="Google Shape;2243;p204"/>
          <p:cNvSpPr/>
          <p:nvPr/>
        </p:nvSpPr>
        <p:spPr>
          <a:xfrm>
            <a:off x="3359238" y="1606088"/>
            <a:ext cx="2425500" cy="2423100"/>
          </a:xfrm>
          <a:prstGeom prst="ellipse">
            <a:avLst/>
          </a:prstGeom>
          <a:solidFill>
            <a:srgbClr val="418F70"/>
          </a:solidFill>
          <a:ln>
            <a:noFill/>
          </a:ln>
        </p:spPr>
        <p:txBody>
          <a:bodyPr anchorCtr="0" anchor="b" bIns="91425" lIns="91425" spcFirstLastPara="1" rIns="91425" wrap="square" tIns="0">
            <a:noAutofit/>
          </a:bodyPr>
          <a:lstStyle/>
          <a:p>
            <a:pPr indent="0" lvl="0" marL="0" rtl="0" algn="ctr">
              <a:lnSpc>
                <a:spcPct val="115000"/>
              </a:lnSpc>
              <a:spcBef>
                <a:spcPts val="800"/>
              </a:spcBef>
              <a:spcAft>
                <a:spcPts val="0"/>
              </a:spcAft>
              <a:buNone/>
            </a:pPr>
            <a:r>
              <a:rPr b="1" lang="en" sz="2900">
                <a:solidFill>
                  <a:srgbClr val="FFFFFF"/>
                </a:solidFill>
                <a:latin typeface="Red Hat Display"/>
                <a:ea typeface="Red Hat Display"/>
                <a:cs typeface="Red Hat Display"/>
                <a:sym typeface="Red Hat Display"/>
              </a:rPr>
              <a:t>Pessoas</a:t>
            </a:r>
            <a:endParaRPr b="1" sz="2900">
              <a:solidFill>
                <a:srgbClr val="FFFFFF"/>
              </a:solidFill>
            </a:endParaRPr>
          </a:p>
        </p:txBody>
      </p:sp>
      <p:pic>
        <p:nvPicPr>
          <p:cNvPr id="2244" name="Google Shape;2244;p204"/>
          <p:cNvPicPr preferRelativeResize="0"/>
          <p:nvPr/>
        </p:nvPicPr>
        <p:blipFill rotWithShape="1">
          <a:blip r:embed="rId3">
            <a:alphaModFix/>
          </a:blip>
          <a:srcRect b="0" l="0" r="0" t="0"/>
          <a:stretch/>
        </p:blipFill>
        <p:spPr>
          <a:xfrm>
            <a:off x="3967048" y="1825200"/>
            <a:ext cx="1209900" cy="1209900"/>
          </a:xfrm>
          <a:prstGeom prst="rect">
            <a:avLst/>
          </a:prstGeom>
          <a:noFill/>
          <a:ln>
            <a:noFill/>
          </a:ln>
        </p:spPr>
      </p:pic>
      <p:pic>
        <p:nvPicPr>
          <p:cNvPr id="2245" name="Google Shape;2245;p204"/>
          <p:cNvPicPr preferRelativeResize="0"/>
          <p:nvPr/>
        </p:nvPicPr>
        <p:blipFill rotWithShape="1">
          <a:blip r:embed="rId4">
            <a:alphaModFix/>
          </a:blip>
          <a:srcRect b="0" l="0" r="0" t="0"/>
          <a:stretch/>
        </p:blipFill>
        <p:spPr>
          <a:xfrm>
            <a:off x="2004600" y="1826650"/>
            <a:ext cx="1207008" cy="1207008"/>
          </a:xfrm>
          <a:prstGeom prst="rect">
            <a:avLst/>
          </a:prstGeom>
          <a:noFill/>
          <a:ln>
            <a:noFill/>
          </a:ln>
        </p:spPr>
      </p:pic>
      <p:pic>
        <p:nvPicPr>
          <p:cNvPr id="2246" name="Google Shape;2246;p204"/>
          <p:cNvPicPr preferRelativeResize="0"/>
          <p:nvPr/>
        </p:nvPicPr>
        <p:blipFill rotWithShape="1">
          <a:blip r:embed="rId5">
            <a:alphaModFix/>
          </a:blip>
          <a:srcRect b="0" l="0" r="0" t="0"/>
          <a:stretch/>
        </p:blipFill>
        <p:spPr>
          <a:xfrm>
            <a:off x="5930939" y="1826638"/>
            <a:ext cx="1207008" cy="1207008"/>
          </a:xfrm>
          <a:prstGeom prst="rect">
            <a:avLst/>
          </a:prstGeom>
          <a:noFill/>
          <a:ln>
            <a:noFill/>
          </a:ln>
        </p:spPr>
      </p:pic>
      <p:sp>
        <p:nvSpPr>
          <p:cNvPr id="2247" name="Google Shape;2247;p204"/>
          <p:cNvSpPr txBox="1"/>
          <p:nvPr/>
        </p:nvSpPr>
        <p:spPr>
          <a:xfrm>
            <a:off x="3569725" y="1180225"/>
            <a:ext cx="2025300" cy="333000"/>
          </a:xfrm>
          <a:prstGeom prst="rect">
            <a:avLst/>
          </a:prstGeom>
          <a:noFill/>
          <a:ln>
            <a:noFill/>
          </a:ln>
        </p:spPr>
        <p:txBody>
          <a:bodyPr anchorCtr="0" anchor="ctr" bIns="68575" lIns="64000" spcFirstLastPara="1" rIns="68575" wrap="square" tIns="68575">
            <a:noAutofit/>
          </a:bodyPr>
          <a:lstStyle/>
          <a:p>
            <a:pPr indent="0" lvl="0" marL="0" rtl="0" algn="ctr">
              <a:lnSpc>
                <a:spcPct val="115000"/>
              </a:lnSpc>
              <a:spcBef>
                <a:spcPts val="800"/>
              </a:spcBef>
              <a:spcAft>
                <a:spcPts val="0"/>
              </a:spcAft>
              <a:buNone/>
            </a:pPr>
            <a:r>
              <a:rPr b="1" lang="en" sz="2400">
                <a:solidFill>
                  <a:srgbClr val="EE0000"/>
                </a:solidFill>
                <a:latin typeface="Red Hat Display"/>
                <a:ea typeface="Red Hat Display"/>
                <a:cs typeface="Red Hat Display"/>
                <a:sym typeface="Red Hat Display"/>
              </a:rPr>
              <a:t>Colaboração</a:t>
            </a:r>
            <a:endParaRPr b="1" sz="2400">
              <a:solidFill>
                <a:srgbClr val="EE0000"/>
              </a:solidFill>
              <a:latin typeface="Red Hat Display"/>
              <a:ea typeface="Red Hat Display"/>
              <a:cs typeface="Red Hat Display"/>
              <a:sym typeface="Red Hat Display"/>
            </a:endParaRPr>
          </a:p>
        </p:txBody>
      </p:sp>
      <p:sp>
        <p:nvSpPr>
          <p:cNvPr id="2248" name="Google Shape;2248;p204"/>
          <p:cNvSpPr txBox="1"/>
          <p:nvPr/>
        </p:nvSpPr>
        <p:spPr>
          <a:xfrm>
            <a:off x="3569725" y="4087475"/>
            <a:ext cx="2025300" cy="333000"/>
          </a:xfrm>
          <a:prstGeom prst="rect">
            <a:avLst/>
          </a:prstGeom>
          <a:noFill/>
          <a:ln>
            <a:noFill/>
          </a:ln>
        </p:spPr>
        <p:txBody>
          <a:bodyPr anchorCtr="0" anchor="ctr" bIns="68575" lIns="64000" spcFirstLastPara="1" rIns="68575" wrap="square" tIns="68575">
            <a:noAutofit/>
          </a:bodyPr>
          <a:lstStyle/>
          <a:p>
            <a:pPr indent="0" lvl="0" marL="0" rtl="0" algn="ctr">
              <a:lnSpc>
                <a:spcPct val="115000"/>
              </a:lnSpc>
              <a:spcBef>
                <a:spcPts val="800"/>
              </a:spcBef>
              <a:spcAft>
                <a:spcPts val="0"/>
              </a:spcAft>
              <a:buNone/>
            </a:pPr>
            <a:r>
              <a:rPr b="1" lang="en" sz="2400">
                <a:solidFill>
                  <a:srgbClr val="0C306C"/>
                </a:solidFill>
                <a:latin typeface="Red Hat Display"/>
                <a:ea typeface="Red Hat Display"/>
                <a:cs typeface="Red Hat Display"/>
                <a:sym typeface="Red Hat Display"/>
              </a:rPr>
              <a:t>Agilidade</a:t>
            </a:r>
            <a:endParaRPr b="1" sz="2400">
              <a:solidFill>
                <a:srgbClr val="0C306C"/>
              </a:solidFill>
              <a:latin typeface="Red Hat Display"/>
              <a:ea typeface="Red Hat Display"/>
              <a:cs typeface="Red Hat Display"/>
              <a:sym typeface="Red Hat Display"/>
            </a:endParaRPr>
          </a:p>
        </p:txBody>
      </p:sp>
      <p:cxnSp>
        <p:nvCxnSpPr>
          <p:cNvPr id="2249" name="Google Shape;2249;p204"/>
          <p:cNvCxnSpPr/>
          <p:nvPr/>
        </p:nvCxnSpPr>
        <p:spPr>
          <a:xfrm flipH="1" rot="10800000">
            <a:off x="3569725" y="1346675"/>
            <a:ext cx="600" cy="2907300"/>
          </a:xfrm>
          <a:prstGeom prst="bentConnector3">
            <a:avLst>
              <a:gd fmla="val -382412500" name="adj1"/>
            </a:avLst>
          </a:prstGeom>
          <a:noFill/>
          <a:ln cap="flat" cmpd="sng" w="28575">
            <a:solidFill>
              <a:srgbClr val="142C4D"/>
            </a:solidFill>
            <a:prstDash val="dot"/>
            <a:round/>
            <a:headEnd len="med" w="med" type="none"/>
            <a:tailEnd len="med" w="med" type="stealth"/>
          </a:ln>
        </p:spPr>
      </p:cxnSp>
      <p:cxnSp>
        <p:nvCxnSpPr>
          <p:cNvPr id="2250" name="Google Shape;2250;p204"/>
          <p:cNvCxnSpPr>
            <a:stCxn id="2247" idx="3"/>
            <a:endCxn id="2248" idx="3"/>
          </p:cNvCxnSpPr>
          <p:nvPr/>
        </p:nvCxnSpPr>
        <p:spPr>
          <a:xfrm>
            <a:off x="5595025" y="1346725"/>
            <a:ext cx="600" cy="2907300"/>
          </a:xfrm>
          <a:prstGeom prst="bentConnector3">
            <a:avLst>
              <a:gd fmla="val 376750000" name="adj1"/>
            </a:avLst>
          </a:prstGeom>
          <a:noFill/>
          <a:ln cap="flat" cmpd="sng" w="28575">
            <a:solidFill>
              <a:srgbClr val="142C4D"/>
            </a:solidFill>
            <a:prstDash val="dot"/>
            <a:round/>
            <a:headEnd len="med" w="med" type="none"/>
            <a:tailEnd len="med" w="med" type="stealth"/>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4" name="Shape 2254"/>
        <p:cNvGrpSpPr/>
        <p:nvPr/>
      </p:nvGrpSpPr>
      <p:grpSpPr>
        <a:xfrm>
          <a:off x="0" y="0"/>
          <a:ext cx="0" cy="0"/>
          <a:chOff x="0" y="0"/>
          <a:chExt cx="0" cy="0"/>
        </a:xfrm>
      </p:grpSpPr>
      <p:sp>
        <p:nvSpPr>
          <p:cNvPr id="2255" name="Google Shape;2255;p20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2256" name="Google Shape;2256;p205"/>
          <p:cNvGraphicFramePr/>
          <p:nvPr/>
        </p:nvGraphicFramePr>
        <p:xfrm>
          <a:off x="1590300" y="1555200"/>
          <a:ext cx="3000000" cy="3000000"/>
        </p:xfrm>
        <a:graphic>
          <a:graphicData uri="http://schemas.openxmlformats.org/drawingml/2006/table">
            <a:tbl>
              <a:tblPr>
                <a:noFill/>
                <a:tableStyleId>{640C0881-4038-4291-B99F-26494D155ACD}</a:tableStyleId>
              </a:tblPr>
              <a:tblGrid>
                <a:gridCol w="1490850"/>
                <a:gridCol w="1490850"/>
                <a:gridCol w="1490850"/>
                <a:gridCol w="1490850"/>
              </a:tblGrid>
              <a:tr h="820850">
                <a:tc gridSpan="4">
                  <a:txBody>
                    <a:bodyPr/>
                    <a:lstStyle/>
                    <a:p>
                      <a:pPr indent="0" lvl="0" marL="0" rtl="0" algn="ctr">
                        <a:lnSpc>
                          <a:spcPct val="105000"/>
                        </a:lnSpc>
                        <a:spcBef>
                          <a:spcPts val="0"/>
                        </a:spcBef>
                        <a:spcAft>
                          <a:spcPts val="0"/>
                        </a:spcAft>
                        <a:buClr>
                          <a:srgbClr val="000000"/>
                        </a:buClr>
                        <a:buSzPts val="1100"/>
                        <a:buFont typeface="Arial"/>
                        <a:buNone/>
                      </a:pPr>
                      <a:r>
                        <a:rPr lang="en" sz="3000">
                          <a:solidFill>
                            <a:srgbClr val="FFFFFF"/>
                          </a:solidFill>
                          <a:latin typeface="Red Hat Display"/>
                          <a:ea typeface="Red Hat Display"/>
                          <a:cs typeface="Red Hat Display"/>
                          <a:sym typeface="Red Hat Display"/>
                        </a:rPr>
                        <a:t>PLATAFORMA</a:t>
                      </a:r>
                      <a:endParaRPr>
                        <a:solidFill>
                          <a:srgbClr val="FFFFFF"/>
                        </a:solidFill>
                        <a:latin typeface="Red Hat Display"/>
                        <a:ea typeface="Red Hat Display"/>
                        <a:cs typeface="Red Hat Display"/>
                        <a:sym typeface="Red Hat Display"/>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306C"/>
                    </a:solidFill>
                  </a:tcPr>
                </a:tc>
                <a:tc hMerge="1"/>
                <a:tc hMerge="1"/>
                <a:tc hMerge="1"/>
              </a:tr>
              <a:tr h="820850">
                <a:tc gridSpan="2">
                  <a:txBody>
                    <a:bodyPr/>
                    <a:lstStyle/>
                    <a:p>
                      <a:pPr indent="0" lvl="0" marL="0" rtl="0" algn="ctr">
                        <a:lnSpc>
                          <a:spcPct val="105000"/>
                        </a:lnSpc>
                        <a:spcBef>
                          <a:spcPts val="0"/>
                        </a:spcBef>
                        <a:spcAft>
                          <a:spcPts val="0"/>
                        </a:spcAft>
                        <a:buClr>
                          <a:srgbClr val="000000"/>
                        </a:buClr>
                        <a:buSzPts val="1100"/>
                        <a:buFont typeface="Arial"/>
                        <a:buNone/>
                      </a:pPr>
                      <a:r>
                        <a:rPr lang="en" sz="3000">
                          <a:solidFill>
                            <a:srgbClr val="FFFFFF"/>
                          </a:solidFill>
                          <a:latin typeface="Red Hat Display"/>
                          <a:ea typeface="Red Hat Display"/>
                          <a:cs typeface="Red Hat Display"/>
                          <a:sym typeface="Red Hat Display"/>
                        </a:rPr>
                        <a:t>TECNOLOGIA</a:t>
                      </a:r>
                      <a:endParaRPr>
                        <a:solidFill>
                          <a:srgbClr val="FFFFFF"/>
                        </a:solidFill>
                        <a:latin typeface="Red Hat Display"/>
                        <a:ea typeface="Red Hat Display"/>
                        <a:cs typeface="Red Hat Display"/>
                        <a:sym typeface="Red Hat Display"/>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74393B"/>
                    </a:solidFill>
                  </a:tcPr>
                </a:tc>
                <a:tc hMerge="1"/>
                <a:tc gridSpan="2">
                  <a:txBody>
                    <a:bodyPr/>
                    <a:lstStyle/>
                    <a:p>
                      <a:pPr indent="0" lvl="0" marL="0" rtl="0" algn="ctr">
                        <a:lnSpc>
                          <a:spcPct val="105000"/>
                        </a:lnSpc>
                        <a:spcBef>
                          <a:spcPts val="0"/>
                        </a:spcBef>
                        <a:spcAft>
                          <a:spcPts val="0"/>
                        </a:spcAft>
                        <a:buClr>
                          <a:srgbClr val="000000"/>
                        </a:buClr>
                        <a:buSzPts val="1100"/>
                        <a:buFont typeface="Arial"/>
                        <a:buNone/>
                      </a:pPr>
                      <a:r>
                        <a:rPr lang="en" sz="3000">
                          <a:solidFill>
                            <a:srgbClr val="FFFFFF"/>
                          </a:solidFill>
                          <a:latin typeface="Red Hat Display"/>
                          <a:ea typeface="Red Hat Display"/>
                          <a:cs typeface="Red Hat Display"/>
                          <a:sym typeface="Red Hat Display"/>
                        </a:rPr>
                        <a:t>PROCESSOS</a:t>
                      </a:r>
                      <a:endParaRPr>
                        <a:solidFill>
                          <a:srgbClr val="FFFFFF"/>
                        </a:solidFill>
                        <a:latin typeface="Red Hat Display"/>
                        <a:ea typeface="Red Hat Display"/>
                        <a:cs typeface="Red Hat Display"/>
                        <a:sym typeface="Red Hat Display"/>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CC510"/>
                    </a:solidFill>
                  </a:tcPr>
                </a:tc>
                <a:tc hMerge="1"/>
              </a:tr>
              <a:tr h="820850">
                <a:tc gridSpan="4">
                  <a:txBody>
                    <a:bodyPr/>
                    <a:lstStyle/>
                    <a:p>
                      <a:pPr indent="0" lvl="0" marL="0" rtl="0" algn="ctr">
                        <a:lnSpc>
                          <a:spcPct val="105000"/>
                        </a:lnSpc>
                        <a:spcBef>
                          <a:spcPts val="0"/>
                        </a:spcBef>
                        <a:spcAft>
                          <a:spcPts val="0"/>
                        </a:spcAft>
                        <a:buClr>
                          <a:srgbClr val="000000"/>
                        </a:buClr>
                        <a:buSzPts val="1100"/>
                        <a:buFont typeface="Arial"/>
                        <a:buNone/>
                      </a:pPr>
                      <a:r>
                        <a:rPr lang="en" sz="3000">
                          <a:solidFill>
                            <a:srgbClr val="FFFFFF"/>
                          </a:solidFill>
                          <a:latin typeface="Red Hat Display"/>
                          <a:ea typeface="Red Hat Display"/>
                          <a:cs typeface="Red Hat Display"/>
                          <a:sym typeface="Red Hat Display"/>
                        </a:rPr>
                        <a:t>PESSOAS</a:t>
                      </a:r>
                      <a:endParaRPr>
                        <a:solidFill>
                          <a:srgbClr val="FFFFFF"/>
                        </a:solidFill>
                        <a:latin typeface="Red Hat Display"/>
                        <a:ea typeface="Red Hat Display"/>
                        <a:cs typeface="Red Hat Display"/>
                        <a:sym typeface="Red Hat Display"/>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18F70"/>
                    </a:solidFill>
                  </a:tcPr>
                </a:tc>
                <a:tc hMerge="1"/>
                <a:tc hMerge="1"/>
                <a:tc hMerge="1"/>
              </a:tr>
              <a:tr h="820850">
                <a:tc gridSpan="4">
                  <a:txBody>
                    <a:bodyPr/>
                    <a:lstStyle/>
                    <a:p>
                      <a:pPr indent="0" lvl="0" marL="0" rtl="0" algn="ctr">
                        <a:lnSpc>
                          <a:spcPct val="105000"/>
                        </a:lnSpc>
                        <a:spcBef>
                          <a:spcPts val="0"/>
                        </a:spcBef>
                        <a:spcAft>
                          <a:spcPts val="0"/>
                        </a:spcAft>
                        <a:buClr>
                          <a:srgbClr val="000000"/>
                        </a:buClr>
                        <a:buSzPts val="1100"/>
                        <a:buFont typeface="Arial"/>
                        <a:buNone/>
                      </a:pPr>
                      <a:r>
                        <a:rPr lang="en" sz="3000">
                          <a:solidFill>
                            <a:srgbClr val="FFFFFF"/>
                          </a:solidFill>
                          <a:latin typeface="Red Hat Display"/>
                          <a:ea typeface="Red Hat Display"/>
                          <a:cs typeface="Red Hat Display"/>
                          <a:sym typeface="Red Hat Display"/>
                        </a:rPr>
                        <a:t>CULTURA</a:t>
                      </a:r>
                      <a:endParaRPr>
                        <a:solidFill>
                          <a:srgbClr val="FFFFFF"/>
                        </a:solidFill>
                        <a:latin typeface="Red Hat Display"/>
                        <a:ea typeface="Red Hat Display"/>
                        <a:cs typeface="Red Hat Display"/>
                        <a:sym typeface="Red Hat Display"/>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E0000"/>
                    </a:solidFill>
                  </a:tcPr>
                </a:tc>
                <a:tc hMerge="1"/>
                <a:tc hMerge="1"/>
                <a:tc hMerge="1"/>
              </a:tr>
            </a:tbl>
          </a:graphicData>
        </a:graphic>
      </p:graphicFrame>
      <p:sp>
        <p:nvSpPr>
          <p:cNvPr id="2257" name="Google Shape;2257;p205"/>
          <p:cNvSpPr txBox="1"/>
          <p:nvPr>
            <p:ph type="title"/>
          </p:nvPr>
        </p:nvSpPr>
        <p:spPr>
          <a:xfrm>
            <a:off x="663788" y="653813"/>
            <a:ext cx="7816500" cy="4149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Transformação Digital Automatizada</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20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63" name="Google Shape;2263;p206"/>
          <p:cNvSpPr txBox="1"/>
          <p:nvPr>
            <p:ph type="title"/>
          </p:nvPr>
        </p:nvSpPr>
        <p:spPr>
          <a:xfrm>
            <a:off x="663788" y="653813"/>
            <a:ext cx="7816500" cy="4149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2600"/>
              <a:buFont typeface="Arial"/>
              <a:buNone/>
            </a:pPr>
            <a:r>
              <a:rPr lang="en"/>
              <a:t>Transformação Digital Automatizada</a:t>
            </a:r>
            <a:endParaRPr/>
          </a:p>
          <a:p>
            <a:pPr indent="0" lvl="0" marL="0" rtl="0" algn="ctr">
              <a:spcBef>
                <a:spcPts val="0"/>
              </a:spcBef>
              <a:spcAft>
                <a:spcPts val="0"/>
              </a:spcAft>
              <a:buNone/>
            </a:pPr>
            <a:r>
              <a:t/>
            </a:r>
            <a:endParaRPr/>
          </a:p>
        </p:txBody>
      </p:sp>
      <p:graphicFrame>
        <p:nvGraphicFramePr>
          <p:cNvPr id="2264" name="Google Shape;2264;p206"/>
          <p:cNvGraphicFramePr/>
          <p:nvPr/>
        </p:nvGraphicFramePr>
        <p:xfrm>
          <a:off x="1371150" y="1167200"/>
          <a:ext cx="3000000" cy="3000000"/>
        </p:xfrm>
        <a:graphic>
          <a:graphicData uri="http://schemas.openxmlformats.org/drawingml/2006/table">
            <a:tbl>
              <a:tblPr>
                <a:noFill/>
                <a:tableStyleId>{640C0881-4038-4291-B99F-26494D155ACD}</a:tableStyleId>
              </a:tblPr>
              <a:tblGrid>
                <a:gridCol w="1066950"/>
                <a:gridCol w="1066950"/>
                <a:gridCol w="1066950"/>
                <a:gridCol w="1066950"/>
                <a:gridCol w="1066950"/>
                <a:gridCol w="1066950"/>
              </a:tblGrid>
              <a:tr h="574275">
                <a:tc>
                  <a:txBody>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lnSpc>
                          <a:spcPct val="105000"/>
                        </a:lnSpc>
                        <a:spcBef>
                          <a:spcPts val="0"/>
                        </a:spcBef>
                        <a:spcAft>
                          <a:spcPts val="0"/>
                        </a:spcAft>
                        <a:buNone/>
                      </a:pPr>
                      <a:r>
                        <a:t/>
                      </a:r>
                      <a:endParaRPr>
                        <a:solidFill>
                          <a:srgbClr val="F2BB1C"/>
                        </a:solidFill>
                        <a:latin typeface="Red Hat Display"/>
                        <a:ea typeface="Red Hat Display"/>
                        <a:cs typeface="Red Hat Display"/>
                        <a:sym typeface="Red Hat Display"/>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gridSpan="2">
                  <a:txBody>
                    <a:bodyPr/>
                    <a:lstStyle/>
                    <a:p>
                      <a:pPr indent="0" lvl="0" marL="0" rtl="0" algn="ctr">
                        <a:lnSpc>
                          <a:spcPct val="105000"/>
                        </a:lnSpc>
                        <a:spcBef>
                          <a:spcPts val="0"/>
                        </a:spcBef>
                        <a:spcAft>
                          <a:spcPts val="0"/>
                        </a:spcAft>
                        <a:buClr>
                          <a:srgbClr val="000000"/>
                        </a:buClr>
                        <a:buSzPts val="1100"/>
                        <a:buFont typeface="Arial"/>
                        <a:buNone/>
                      </a:pPr>
                      <a:r>
                        <a:rPr lang="en">
                          <a:solidFill>
                            <a:srgbClr val="FFFFFF"/>
                          </a:solidFill>
                          <a:latin typeface="Red Hat Display"/>
                          <a:ea typeface="Red Hat Display"/>
                          <a:cs typeface="Red Hat Display"/>
                          <a:sym typeface="Red Hat Display"/>
                        </a:rPr>
                        <a:t>Clientes</a:t>
                      </a:r>
                      <a:endParaRPr>
                        <a:latin typeface="Red Hat Display"/>
                        <a:ea typeface="Red Hat Display"/>
                        <a:cs typeface="Red Hat Display"/>
                        <a:sym typeface="Red Hat Display"/>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5925"/>
                    </a:solidFill>
                  </a:tcPr>
                </a:tc>
                <a:tc hMerge="1"/>
                <a:tc>
                  <a:txBody>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r">
                        <a:lnSpc>
                          <a:spcPct val="105000"/>
                        </a:lnSpc>
                        <a:spcBef>
                          <a:spcPts val="0"/>
                        </a:spcBef>
                        <a:spcAft>
                          <a:spcPts val="0"/>
                        </a:spcAft>
                        <a:buNone/>
                      </a:pPr>
                      <a:r>
                        <a:t/>
                      </a:r>
                      <a:endParaRPr>
                        <a:solidFill>
                          <a:srgbClr val="EBEBEB"/>
                        </a:solidFill>
                        <a:latin typeface="Red Hat Display"/>
                        <a:ea typeface="Red Hat Display"/>
                        <a:cs typeface="Red Hat Display"/>
                        <a:sym typeface="Red Hat Dis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612800">
                <a:tc>
                  <a:txBody>
                    <a:bodyPr/>
                    <a:lstStyle/>
                    <a:p>
                      <a:pPr indent="0" lvl="0" marL="0" rtl="0" algn="ctr">
                        <a:lnSpc>
                          <a:spcPct val="105000"/>
                        </a:lnSpc>
                        <a:spcBef>
                          <a:spcPts val="0"/>
                        </a:spcBef>
                        <a:spcAft>
                          <a:spcPts val="0"/>
                        </a:spcAft>
                        <a:buNone/>
                      </a:pPr>
                      <a:r>
                        <a:t/>
                      </a:r>
                      <a:endParaRPr>
                        <a:latin typeface="Red Hat Display"/>
                        <a:ea typeface="Red Hat Display"/>
                        <a:cs typeface="Red Hat Display"/>
                        <a:sym typeface="Red Hat Display"/>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lnSpc>
                          <a:spcPct val="105000"/>
                        </a:lnSpc>
                        <a:spcBef>
                          <a:spcPts val="0"/>
                        </a:spcBef>
                        <a:spcAft>
                          <a:spcPts val="0"/>
                        </a:spcAft>
                        <a:buNone/>
                      </a:pPr>
                      <a:r>
                        <a:t/>
                      </a:r>
                      <a:endParaRPr>
                        <a:solidFill>
                          <a:srgbClr val="92C3EA"/>
                        </a:solidFill>
                        <a:latin typeface="Red Hat Display"/>
                        <a:ea typeface="Red Hat Display"/>
                        <a:cs typeface="Red Hat Display"/>
                        <a:sym typeface="Red Hat Display"/>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gridSpan="2">
                  <a:txBody>
                    <a:bodyPr/>
                    <a:lstStyle/>
                    <a:p>
                      <a:pPr indent="0" lvl="0" marL="0" rtl="0" algn="ctr">
                        <a:lnSpc>
                          <a:spcPct val="105000"/>
                        </a:lnSpc>
                        <a:spcBef>
                          <a:spcPts val="0"/>
                        </a:spcBef>
                        <a:spcAft>
                          <a:spcPts val="0"/>
                        </a:spcAft>
                        <a:buNone/>
                      </a:pPr>
                      <a:r>
                        <a:rPr lang="en">
                          <a:solidFill>
                            <a:srgbClr val="FFFFFF"/>
                          </a:solidFill>
                          <a:latin typeface="Red Hat Display"/>
                          <a:ea typeface="Red Hat Display"/>
                          <a:cs typeface="Red Hat Display"/>
                          <a:sym typeface="Red Hat Display"/>
                        </a:rPr>
                        <a:t>Omnichannel</a:t>
                      </a:r>
                      <a:endParaRPr>
                        <a:latin typeface="Red Hat Display"/>
                        <a:ea typeface="Red Hat Display"/>
                        <a:cs typeface="Red Hat Display"/>
                        <a:sym typeface="Red Hat Display"/>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2C3EA"/>
                    </a:solidFill>
                  </a:tcPr>
                </a:tc>
                <a:tc hMerge="1"/>
                <a:tc>
                  <a:txBody>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574275">
                <a:tc rowSpan="4">
                  <a:txBody>
                    <a:bodyPr/>
                    <a:lstStyle/>
                    <a:p>
                      <a:pPr indent="0" lvl="0" marL="0" rtl="0" algn="ctr">
                        <a:lnSpc>
                          <a:spcPct val="105000"/>
                        </a:lnSpc>
                        <a:spcBef>
                          <a:spcPts val="0"/>
                        </a:spcBef>
                        <a:spcAft>
                          <a:spcPts val="0"/>
                        </a:spcAft>
                        <a:buNone/>
                      </a:pPr>
                      <a:r>
                        <a:rPr lang="en">
                          <a:solidFill>
                            <a:srgbClr val="FFFFFF"/>
                          </a:solidFill>
                          <a:latin typeface="Red Hat Display"/>
                          <a:ea typeface="Red Hat Display"/>
                          <a:cs typeface="Red Hat Display"/>
                          <a:sym typeface="Red Hat Display"/>
                        </a:rPr>
                        <a:t>Times internos</a:t>
                      </a:r>
                      <a:endParaRPr>
                        <a:solidFill>
                          <a:srgbClr val="FCC510"/>
                        </a:solidFill>
                        <a:latin typeface="Red Hat Display"/>
                        <a:ea typeface="Red Hat Display"/>
                        <a:cs typeface="Red Hat Display"/>
                        <a:sym typeface="Red Hat Display"/>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18F70"/>
                    </a:solidFill>
                  </a:tcPr>
                </a:tc>
                <a:tc rowSpan="4">
                  <a:txBody>
                    <a:bodyPr/>
                    <a:lstStyle/>
                    <a:p>
                      <a:pPr indent="0" lvl="0" marL="0" rtl="0" algn="ctr">
                        <a:lnSpc>
                          <a:spcPct val="105000"/>
                        </a:lnSpc>
                        <a:spcBef>
                          <a:spcPts val="0"/>
                        </a:spcBef>
                        <a:spcAft>
                          <a:spcPts val="0"/>
                        </a:spcAft>
                        <a:buClr>
                          <a:schemeClr val="dk1"/>
                        </a:buClr>
                        <a:buSzPts val="1100"/>
                        <a:buFont typeface="Arial"/>
                        <a:buNone/>
                      </a:pPr>
                      <a:r>
                        <a:rPr lang="en">
                          <a:solidFill>
                            <a:schemeClr val="lt1"/>
                          </a:solidFill>
                          <a:latin typeface="Red Hat Display"/>
                          <a:ea typeface="Red Hat Display"/>
                          <a:cs typeface="Red Hat Display"/>
                          <a:sym typeface="Red Hat Display"/>
                        </a:rPr>
                        <a:t>Interfaces</a:t>
                      </a:r>
                      <a:endParaRPr>
                        <a:latin typeface="Red Hat Display"/>
                        <a:ea typeface="Red Hat Display"/>
                        <a:cs typeface="Red Hat Display"/>
                        <a:sym typeface="Red Hat Display"/>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9E9E"/>
                    </a:solidFill>
                  </a:tcPr>
                </a:tc>
                <a:tc gridSpan="2" rowSpan="4">
                  <a:txBody>
                    <a:bodyPr/>
                    <a:lstStyle/>
                    <a:p>
                      <a:pPr indent="0" lvl="0" marL="0" rtl="0" algn="ctr">
                        <a:lnSpc>
                          <a:spcPct val="105000"/>
                        </a:lnSpc>
                        <a:spcBef>
                          <a:spcPts val="0"/>
                        </a:spcBef>
                        <a:spcAft>
                          <a:spcPts val="0"/>
                        </a:spcAft>
                        <a:buNone/>
                      </a:pPr>
                      <a:r>
                        <a:rPr lang="en">
                          <a:solidFill>
                            <a:srgbClr val="FFFFFF"/>
                          </a:solidFill>
                          <a:latin typeface="Red Hat Display"/>
                          <a:ea typeface="Red Hat Display"/>
                          <a:cs typeface="Red Hat Display"/>
                          <a:sym typeface="Red Hat Display"/>
                        </a:rPr>
                        <a:t>Plataforma</a:t>
                      </a:r>
                      <a:endParaRPr>
                        <a:solidFill>
                          <a:srgbClr val="FFFFFF"/>
                        </a:solidFill>
                        <a:latin typeface="Red Hat Display"/>
                        <a:ea typeface="Red Hat Display"/>
                        <a:cs typeface="Red Hat Display"/>
                        <a:sym typeface="Red Hat Display"/>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306C"/>
                    </a:solidFill>
                  </a:tcPr>
                </a:tc>
                <a:tc rowSpan="4" hMerge="1"/>
                <a:tc rowSpan="4">
                  <a:txBody>
                    <a:bodyPr/>
                    <a:lstStyle/>
                    <a:p>
                      <a:pPr indent="0" lvl="0" marL="0" rtl="0" algn="ctr">
                        <a:lnSpc>
                          <a:spcPct val="105000"/>
                        </a:lnSpc>
                        <a:spcBef>
                          <a:spcPts val="0"/>
                        </a:spcBef>
                        <a:spcAft>
                          <a:spcPts val="0"/>
                        </a:spcAft>
                        <a:buClr>
                          <a:srgbClr val="000000"/>
                        </a:buClr>
                        <a:buSzPts val="1100"/>
                        <a:buFont typeface="Arial"/>
                        <a:buNone/>
                      </a:pPr>
                      <a:r>
                        <a:rPr lang="en">
                          <a:solidFill>
                            <a:srgbClr val="FFFFFF"/>
                          </a:solidFill>
                          <a:latin typeface="Red Hat Display"/>
                          <a:ea typeface="Red Hat Display"/>
                          <a:cs typeface="Red Hat Display"/>
                          <a:sym typeface="Red Hat Display"/>
                        </a:rPr>
                        <a:t>Interfaces</a:t>
                      </a:r>
                      <a:endParaRPr>
                        <a:latin typeface="Red Hat Display"/>
                        <a:ea typeface="Red Hat Display"/>
                        <a:cs typeface="Red Hat Display"/>
                        <a:sym typeface="Red Hat Display"/>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9E9E"/>
                    </a:solidFill>
                  </a:tcPr>
                </a:tc>
                <a:tc rowSpan="4">
                  <a:txBody>
                    <a:bodyPr/>
                    <a:lstStyle/>
                    <a:p>
                      <a:pPr indent="0" lvl="0" marL="0" rtl="0" algn="ctr">
                        <a:lnSpc>
                          <a:spcPct val="105000"/>
                        </a:lnSpc>
                        <a:spcBef>
                          <a:spcPts val="0"/>
                        </a:spcBef>
                        <a:spcAft>
                          <a:spcPts val="0"/>
                        </a:spcAft>
                        <a:buNone/>
                      </a:pPr>
                      <a:r>
                        <a:rPr lang="en">
                          <a:solidFill>
                            <a:srgbClr val="FFFFFF"/>
                          </a:solidFill>
                          <a:latin typeface="Red Hat Display"/>
                          <a:ea typeface="Red Hat Display"/>
                          <a:cs typeface="Red Hat Display"/>
                          <a:sym typeface="Red Hat Display"/>
                        </a:rPr>
                        <a:t>Parceiros</a:t>
                      </a:r>
                      <a:endParaRPr>
                        <a:latin typeface="Red Hat Display"/>
                        <a:ea typeface="Red Hat Display"/>
                        <a:cs typeface="Red Hat Display"/>
                        <a:sym typeface="Red Hat Display"/>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800000"/>
                    </a:solidFill>
                  </a:tcPr>
                </a:tc>
              </a:tr>
              <a:tr h="574275">
                <a:tc vMerge="1"/>
                <a:tc vMerge="1"/>
                <a:tc gridSpan="2" vMerge="1"/>
                <a:tc hMerge="1" vMerge="1"/>
                <a:tc vMerge="1"/>
                <a:tc vMerge="1"/>
              </a:tr>
              <a:tr h="574275">
                <a:tc vMerge="1"/>
                <a:tc vMerge="1"/>
                <a:tc gridSpan="2" vMerge="1"/>
                <a:tc hMerge="1" vMerge="1"/>
                <a:tc vMerge="1"/>
                <a:tc vMerge="1"/>
              </a:tr>
              <a:tr h="574275">
                <a:tc vMerge="1"/>
                <a:tc vMerge="1"/>
                <a:tc gridSpan="2" vMerge="1"/>
                <a:tc hMerge="1" vMerge="1"/>
                <a:tc vMerge="1"/>
                <a:tc vMerge="1"/>
              </a:tr>
            </a:tbl>
          </a:graphicData>
        </a:graphic>
      </p:graphicFrame>
      <p:sp>
        <p:nvSpPr>
          <p:cNvPr id="2265" name="Google Shape;2265;p20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Jornada Colaborativa Summit - 19.Mar.2021</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grpSp>
        <p:nvGrpSpPr>
          <p:cNvPr id="2270" name="Google Shape;2270;p207"/>
          <p:cNvGrpSpPr/>
          <p:nvPr/>
        </p:nvGrpSpPr>
        <p:grpSpPr>
          <a:xfrm>
            <a:off x="-1220" y="-16"/>
            <a:ext cx="9144153" cy="5142890"/>
            <a:chOff x="-1626" y="-21"/>
            <a:chExt cx="12192204" cy="6857187"/>
          </a:xfrm>
        </p:grpSpPr>
        <p:pic>
          <p:nvPicPr>
            <p:cNvPr id="2271" name="Google Shape;2271;p207"/>
            <p:cNvPicPr preferRelativeResize="0"/>
            <p:nvPr/>
          </p:nvPicPr>
          <p:blipFill rotWithShape="1">
            <a:blip r:embed="rId3">
              <a:alphaModFix/>
            </a:blip>
            <a:srcRect b="0" l="0" r="0" t="0"/>
            <a:stretch/>
          </p:blipFill>
          <p:spPr>
            <a:xfrm>
              <a:off x="-1626" y="-21"/>
              <a:ext cx="6096104" cy="3429059"/>
            </a:xfrm>
            <a:prstGeom prst="rect">
              <a:avLst/>
            </a:prstGeom>
            <a:noFill/>
            <a:ln>
              <a:noFill/>
            </a:ln>
          </p:spPr>
        </p:pic>
        <p:pic>
          <p:nvPicPr>
            <p:cNvPr id="2272" name="Google Shape;2272;p207"/>
            <p:cNvPicPr preferRelativeResize="0"/>
            <p:nvPr/>
          </p:nvPicPr>
          <p:blipFill rotWithShape="1">
            <a:blip r:embed="rId4">
              <a:alphaModFix/>
            </a:blip>
            <a:srcRect b="0" l="0" r="0" t="0"/>
            <a:stretch/>
          </p:blipFill>
          <p:spPr>
            <a:xfrm>
              <a:off x="-1626" y="3428107"/>
              <a:ext cx="6096104" cy="3429059"/>
            </a:xfrm>
            <a:prstGeom prst="rect">
              <a:avLst/>
            </a:prstGeom>
            <a:noFill/>
            <a:ln>
              <a:noFill/>
            </a:ln>
          </p:spPr>
        </p:pic>
        <p:pic>
          <p:nvPicPr>
            <p:cNvPr id="2273" name="Google Shape;2273;p207"/>
            <p:cNvPicPr preferRelativeResize="0"/>
            <p:nvPr/>
          </p:nvPicPr>
          <p:blipFill rotWithShape="1">
            <a:blip r:embed="rId5">
              <a:alphaModFix/>
            </a:blip>
            <a:srcRect b="0" l="0" r="0" t="0"/>
            <a:stretch/>
          </p:blipFill>
          <p:spPr>
            <a:xfrm>
              <a:off x="6094474" y="-21"/>
              <a:ext cx="6096104" cy="3429059"/>
            </a:xfrm>
            <a:prstGeom prst="rect">
              <a:avLst/>
            </a:prstGeom>
            <a:noFill/>
            <a:ln>
              <a:noFill/>
            </a:ln>
          </p:spPr>
        </p:pic>
        <p:pic>
          <p:nvPicPr>
            <p:cNvPr id="2274" name="Google Shape;2274;p207"/>
            <p:cNvPicPr preferRelativeResize="0"/>
            <p:nvPr/>
          </p:nvPicPr>
          <p:blipFill rotWithShape="1">
            <a:blip r:embed="rId6">
              <a:alphaModFix/>
            </a:blip>
            <a:srcRect b="0" l="0" r="0" t="0"/>
            <a:stretch/>
          </p:blipFill>
          <p:spPr>
            <a:xfrm>
              <a:off x="6094474" y="3428107"/>
              <a:ext cx="6096104" cy="3429059"/>
            </a:xfrm>
            <a:prstGeom prst="rect">
              <a:avLst/>
            </a:prstGeom>
            <a:noFill/>
            <a:ln>
              <a:noFill/>
            </a:ln>
          </p:spPr>
        </p:pic>
      </p:grpSp>
      <p:sp>
        <p:nvSpPr>
          <p:cNvPr id="2275" name="Google Shape;2275;p20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Clr>
                <a:srgbClr val="000000"/>
              </a:buClr>
              <a:buSzPts val="600"/>
              <a:buFont typeface="Arial"/>
              <a:buNone/>
            </a:pPr>
            <a:fld id="{00000000-1234-1234-1234-123412341234}" type="slidenum">
              <a:rPr lang="en"/>
              <a:t>‹#›</a:t>
            </a:fld>
            <a:endParaRPr/>
          </a:p>
        </p:txBody>
      </p:sp>
      <p:grpSp>
        <p:nvGrpSpPr>
          <p:cNvPr id="2276" name="Google Shape;2276;p207"/>
          <p:cNvGrpSpPr/>
          <p:nvPr/>
        </p:nvGrpSpPr>
        <p:grpSpPr>
          <a:xfrm>
            <a:off x="335825" y="75"/>
            <a:ext cx="8429522" cy="5143425"/>
            <a:chOff x="447767" y="100"/>
            <a:chExt cx="11239362" cy="6857900"/>
          </a:xfrm>
        </p:grpSpPr>
        <p:cxnSp>
          <p:nvCxnSpPr>
            <p:cNvPr id="2277" name="Google Shape;2277;p207"/>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2278" name="Google Shape;2278;p207"/>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pic>
          <p:nvPicPr>
            <p:cNvPr id="2279" name="Google Shape;2279;p207"/>
            <p:cNvPicPr preferRelativeResize="0"/>
            <p:nvPr/>
          </p:nvPicPr>
          <p:blipFill rotWithShape="1">
            <a:blip r:embed="rId7">
              <a:alphaModFix/>
            </a:blip>
            <a:srcRect b="317" l="0" r="0" t="327"/>
            <a:stretch/>
          </p:blipFill>
          <p:spPr>
            <a:xfrm>
              <a:off x="10711279" y="6313250"/>
              <a:ext cx="975850" cy="228121"/>
            </a:xfrm>
            <a:prstGeom prst="rect">
              <a:avLst/>
            </a:prstGeom>
            <a:noFill/>
            <a:ln>
              <a:noFill/>
            </a:ln>
          </p:spPr>
        </p:pic>
      </p:grpSp>
      <p:sp>
        <p:nvSpPr>
          <p:cNvPr id="2280" name="Google Shape;2280;p207"/>
          <p:cNvSpPr txBox="1"/>
          <p:nvPr/>
        </p:nvSpPr>
        <p:spPr>
          <a:xfrm>
            <a:off x="663788" y="2677069"/>
            <a:ext cx="3533700" cy="16539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Red Hat Display"/>
                <a:ea typeface="Red Hat Display"/>
                <a:cs typeface="Red Hat Display"/>
                <a:sym typeface="Red Hat Display"/>
              </a:rPr>
              <a:t>Acelere a automação de TI com a Red Hat Ansible Automation Platform</a:t>
            </a:r>
            <a:endParaRPr b="0" i="0" sz="2400" u="none" cap="none" strike="noStrike">
              <a:solidFill>
                <a:schemeClr val="accent1"/>
              </a:solidFill>
              <a:latin typeface="Red Hat Display"/>
              <a:ea typeface="Red Hat Display"/>
              <a:cs typeface="Red Hat Display"/>
              <a:sym typeface="Red Hat Displa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4" name="Shape 2284"/>
        <p:cNvGrpSpPr/>
        <p:nvPr/>
      </p:nvGrpSpPr>
      <p:grpSpPr>
        <a:xfrm>
          <a:off x="0" y="0"/>
          <a:ext cx="0" cy="0"/>
          <a:chOff x="0" y="0"/>
          <a:chExt cx="0" cy="0"/>
        </a:xfrm>
      </p:grpSpPr>
      <p:sp>
        <p:nvSpPr>
          <p:cNvPr id="2285" name="Google Shape;2285;p208"/>
          <p:cNvSpPr txBox="1"/>
          <p:nvPr>
            <p:ph idx="1" type="subTitle"/>
          </p:nvPr>
        </p:nvSpPr>
        <p:spPr>
          <a:xfrm>
            <a:off x="336938" y="41581"/>
            <a:ext cx="3860700" cy="612300"/>
          </a:xfrm>
          <a:prstGeom prst="rect">
            <a:avLst/>
          </a:prstGeom>
          <a:noFill/>
          <a:ln>
            <a:noFill/>
          </a:ln>
        </p:spPr>
        <p:txBody>
          <a:bodyPr anchorCtr="0" anchor="ctr" bIns="68550" lIns="329175" spcFirstLastPara="1" rIns="68550" wrap="square" tIns="68550">
            <a:noAutofit/>
          </a:bodyPr>
          <a:lstStyle/>
          <a:p>
            <a:pPr indent="0" lvl="0" marL="0" rtl="0" algn="l">
              <a:lnSpc>
                <a:spcPct val="100000"/>
              </a:lnSpc>
              <a:spcBef>
                <a:spcPts val="0"/>
              </a:spcBef>
              <a:spcAft>
                <a:spcPts val="0"/>
              </a:spcAft>
              <a:buSzPts val="1000"/>
              <a:buNone/>
            </a:pPr>
            <a:r>
              <a:rPr lang="en"/>
              <a:t>Company overview</a:t>
            </a:r>
            <a:endParaRPr/>
          </a:p>
        </p:txBody>
      </p:sp>
      <p:sp>
        <p:nvSpPr>
          <p:cNvPr id="2286" name="Google Shape;2286;p208"/>
          <p:cNvSpPr txBox="1"/>
          <p:nvPr>
            <p:ph type="title"/>
          </p:nvPr>
        </p:nvSpPr>
        <p:spPr>
          <a:xfrm>
            <a:off x="664813" y="596663"/>
            <a:ext cx="7814400" cy="3006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1100"/>
              <a:buNone/>
            </a:pPr>
            <a:r>
              <a:rPr lang="en" sz="1800"/>
              <a:t>Red Hat is a </a:t>
            </a:r>
            <a:r>
              <a:rPr b="1" lang="en" sz="1800"/>
              <a:t>leader</a:t>
            </a:r>
            <a:r>
              <a:rPr lang="en" sz="1800"/>
              <a:t> in the 2023 Forrester Wave™: </a:t>
            </a:r>
            <a:r>
              <a:rPr b="1" lang="en" sz="1800"/>
              <a:t>Infrastructure Automation </a:t>
            </a:r>
            <a:endParaRPr b="1" sz="1800"/>
          </a:p>
          <a:p>
            <a:pPr indent="0" lvl="0" marL="0" rtl="0" algn="ctr">
              <a:lnSpc>
                <a:spcPct val="130000"/>
              </a:lnSpc>
              <a:spcBef>
                <a:spcPts val="0"/>
              </a:spcBef>
              <a:spcAft>
                <a:spcPts val="0"/>
              </a:spcAft>
              <a:buSzPts val="1100"/>
              <a:buNone/>
            </a:pPr>
            <a:r>
              <a:t/>
            </a:r>
            <a:endParaRPr/>
          </a:p>
          <a:p>
            <a:pPr indent="0" lvl="0" marL="0" rtl="0" algn="ctr">
              <a:lnSpc>
                <a:spcPct val="130000"/>
              </a:lnSpc>
              <a:spcBef>
                <a:spcPts val="0"/>
              </a:spcBef>
              <a:spcAft>
                <a:spcPts val="0"/>
              </a:spcAft>
              <a:buSzPts val="3300"/>
              <a:buNone/>
            </a:pPr>
            <a:r>
              <a:t/>
            </a:r>
            <a:endParaRPr/>
          </a:p>
        </p:txBody>
      </p:sp>
      <p:sp>
        <p:nvSpPr>
          <p:cNvPr id="2287" name="Google Shape;2287;p208"/>
          <p:cNvSpPr txBox="1"/>
          <p:nvPr>
            <p:ph idx="12" type="sldNum"/>
          </p:nvPr>
        </p:nvSpPr>
        <p:spPr>
          <a:xfrm>
            <a:off x="62657"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t>‹#›</a:t>
            </a:fld>
            <a:endParaRPr/>
          </a:p>
        </p:txBody>
      </p:sp>
      <p:sp>
        <p:nvSpPr>
          <p:cNvPr id="2288" name="Google Shape;2288;p208"/>
          <p:cNvSpPr txBox="1"/>
          <p:nvPr>
            <p:ph idx="2" type="subTitle"/>
          </p:nvPr>
        </p:nvSpPr>
        <p:spPr>
          <a:xfrm>
            <a:off x="664813" y="4627163"/>
            <a:ext cx="6000300" cy="420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1100"/>
              <a:buNone/>
            </a:pPr>
            <a:r>
              <a:rPr i="1" lang="en" sz="600">
                <a:latin typeface="Red Hat Display"/>
                <a:ea typeface="Red Hat Display"/>
                <a:cs typeface="Red Hat Display"/>
                <a:sym typeface="Red Hat Display"/>
              </a:rPr>
              <a:t>Source: </a:t>
            </a:r>
            <a:r>
              <a:rPr lang="en" sz="600">
                <a:latin typeface="Red Hat Display"/>
                <a:ea typeface="Red Hat Display"/>
                <a:cs typeface="Red Hat Display"/>
                <a:sym typeface="Red Hat Display"/>
              </a:rPr>
              <a:t>Forrester Research, “</a:t>
            </a:r>
            <a:r>
              <a:rPr lang="en" sz="600" u="sng">
                <a:solidFill>
                  <a:schemeClr val="accent1"/>
                </a:solidFill>
                <a:latin typeface="Red Hat Display"/>
                <a:ea typeface="Red Hat Display"/>
                <a:cs typeface="Red Hat Display"/>
                <a:sym typeface="Red Hat Display"/>
                <a:hlinkClick r:id="rId3">
                  <a:extLst>
                    <a:ext uri="{A12FA001-AC4F-418D-AE19-62706E023703}">
                      <ahyp:hlinkClr val="tx"/>
                    </a:ext>
                  </a:extLst>
                </a:hlinkClick>
              </a:rPr>
              <a:t>The Forrester Wave™: Infrastructure automation Q1 2023,</a:t>
            </a:r>
            <a:r>
              <a:rPr lang="en" sz="600">
                <a:latin typeface="Red Hat Display"/>
                <a:ea typeface="Red Hat Display"/>
                <a:cs typeface="Red Hat Display"/>
                <a:sym typeface="Red Hat Display"/>
              </a:rPr>
              <a:t>”  2023.</a:t>
            </a:r>
            <a:endParaRPr sz="600">
              <a:latin typeface="Red Hat Display"/>
              <a:ea typeface="Red Hat Display"/>
              <a:cs typeface="Red Hat Display"/>
              <a:sym typeface="Red Hat Display"/>
            </a:endParaRPr>
          </a:p>
          <a:p>
            <a:pPr indent="0" lvl="0" marL="0" rtl="0" algn="l">
              <a:lnSpc>
                <a:spcPct val="100000"/>
              </a:lnSpc>
              <a:spcBef>
                <a:spcPts val="0"/>
              </a:spcBef>
              <a:spcAft>
                <a:spcPts val="0"/>
              </a:spcAft>
              <a:buClr>
                <a:schemeClr val="dk1"/>
              </a:buClr>
              <a:buSzPts val="1100"/>
              <a:buNone/>
            </a:pPr>
            <a:r>
              <a:rPr lang="en" sz="600"/>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a:p>
        </p:txBody>
      </p:sp>
      <p:pic>
        <p:nvPicPr>
          <p:cNvPr id="2289" name="Google Shape;2289;p208"/>
          <p:cNvPicPr preferRelativeResize="0"/>
          <p:nvPr/>
        </p:nvPicPr>
        <p:blipFill rotWithShape="1">
          <a:blip r:embed="rId4">
            <a:alphaModFix/>
          </a:blip>
          <a:srcRect b="0" l="0" r="5988" t="852"/>
          <a:stretch/>
        </p:blipFill>
        <p:spPr>
          <a:xfrm>
            <a:off x="574351" y="1032226"/>
            <a:ext cx="3048580" cy="3460611"/>
          </a:xfrm>
          <a:prstGeom prst="rect">
            <a:avLst/>
          </a:prstGeom>
          <a:noFill/>
          <a:ln>
            <a:noFill/>
          </a:ln>
        </p:spPr>
      </p:pic>
      <p:pic>
        <p:nvPicPr>
          <p:cNvPr id="2290" name="Google Shape;2290;p208"/>
          <p:cNvPicPr preferRelativeResize="0"/>
          <p:nvPr/>
        </p:nvPicPr>
        <p:blipFill rotWithShape="1">
          <a:blip r:embed="rId5">
            <a:alphaModFix/>
          </a:blip>
          <a:srcRect b="0" l="0" r="0" t="2114"/>
          <a:stretch/>
        </p:blipFill>
        <p:spPr>
          <a:xfrm>
            <a:off x="4055310" y="1021176"/>
            <a:ext cx="4638263" cy="3197719"/>
          </a:xfrm>
          <a:prstGeom prst="rect">
            <a:avLst/>
          </a:prstGeom>
          <a:noFill/>
          <a:ln cap="flat" cmpd="sng" w="9525">
            <a:solidFill>
              <a:srgbClr val="BFBFBF"/>
            </a:solidFill>
            <a:prstDash val="solid"/>
            <a:round/>
            <a:headEnd len="sm" w="sm" type="none"/>
            <a:tailEnd len="sm" w="sm" type="none"/>
          </a:ln>
        </p:spPr>
      </p:pic>
      <p:sp>
        <p:nvSpPr>
          <p:cNvPr id="2291" name="Google Shape;2291;p208"/>
          <p:cNvSpPr/>
          <p:nvPr/>
        </p:nvSpPr>
        <p:spPr>
          <a:xfrm>
            <a:off x="3535240" y="2322731"/>
            <a:ext cx="748800" cy="236400"/>
          </a:xfrm>
          <a:prstGeom prst="leftArrow">
            <a:avLst>
              <a:gd fmla="val 50000" name="adj1"/>
              <a:gd fmla="val 50000" name="adj2"/>
            </a:avLst>
          </a:prstGeom>
          <a:solidFill>
            <a:srgbClr val="EE0000"/>
          </a:solidFill>
          <a:ln>
            <a:noFill/>
          </a:ln>
          <a:effectLst>
            <a:outerShdw blurRad="57150" rotWithShape="0" algn="bl" dir="5400000" dist="19050">
              <a:srgbClr val="000000">
                <a:alpha val="49410"/>
              </a:srgbClr>
            </a:outerShdw>
          </a:effectLst>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5" name="Shape 2295"/>
        <p:cNvGrpSpPr/>
        <p:nvPr/>
      </p:nvGrpSpPr>
      <p:grpSpPr>
        <a:xfrm>
          <a:off x="0" y="0"/>
          <a:ext cx="0" cy="0"/>
          <a:chOff x="0" y="0"/>
          <a:chExt cx="0" cy="0"/>
        </a:xfrm>
      </p:grpSpPr>
      <p:sp>
        <p:nvSpPr>
          <p:cNvPr id="2296" name="Google Shape;2296;p209"/>
          <p:cNvSpPr txBox="1"/>
          <p:nvPr>
            <p:ph idx="12" type="sldNum"/>
          </p:nvPr>
        </p:nvSpPr>
        <p:spPr>
          <a:xfrm>
            <a:off x="61466" y="4627167"/>
            <a:ext cx="5484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297" name="Google Shape;2297;p209"/>
          <p:cNvPicPr preferRelativeResize="0"/>
          <p:nvPr/>
        </p:nvPicPr>
        <p:blipFill rotWithShape="1">
          <a:blip r:embed="rId3">
            <a:alphaModFix/>
          </a:blip>
          <a:srcRect b="6453" l="6461" r="6453" t="6461"/>
          <a:stretch/>
        </p:blipFill>
        <p:spPr>
          <a:xfrm>
            <a:off x="587472" y="1320225"/>
            <a:ext cx="3226875" cy="3226875"/>
          </a:xfrm>
          <a:prstGeom prst="rect">
            <a:avLst/>
          </a:prstGeom>
          <a:noFill/>
          <a:ln>
            <a:noFill/>
          </a:ln>
        </p:spPr>
      </p:pic>
      <p:sp>
        <p:nvSpPr>
          <p:cNvPr id="2298" name="Google Shape;2298;p209"/>
          <p:cNvSpPr txBox="1"/>
          <p:nvPr/>
        </p:nvSpPr>
        <p:spPr>
          <a:xfrm>
            <a:off x="4238075" y="2044025"/>
            <a:ext cx="2308500" cy="474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700">
                <a:solidFill>
                  <a:schemeClr val="accent1"/>
                </a:solidFill>
                <a:latin typeface="Red Hat Display Medium"/>
                <a:ea typeface="Red Hat Display Medium"/>
                <a:cs typeface="Red Hat Display Medium"/>
                <a:sym typeface="Red Hat Display Medium"/>
              </a:rPr>
              <a:t>Casos de Uso </a:t>
            </a:r>
            <a:endParaRPr b="1" sz="2700">
              <a:latin typeface="Red Hat Display Medium"/>
              <a:ea typeface="Red Hat Display Medium"/>
              <a:cs typeface="Red Hat Display Medium"/>
              <a:sym typeface="Red Hat Display Medium"/>
            </a:endParaRPr>
          </a:p>
          <a:p>
            <a:pPr indent="0" lvl="0" marL="0" rtl="0" algn="l">
              <a:spcBef>
                <a:spcPts val="0"/>
              </a:spcBef>
              <a:spcAft>
                <a:spcPts val="0"/>
              </a:spcAft>
              <a:buNone/>
            </a:pPr>
            <a:r>
              <a:t/>
            </a:r>
            <a:endParaRPr sz="1100">
              <a:solidFill>
                <a:schemeClr val="accent1"/>
              </a:solidFill>
            </a:endParaRPr>
          </a:p>
        </p:txBody>
      </p:sp>
      <p:sp>
        <p:nvSpPr>
          <p:cNvPr id="2299" name="Google Shape;2299;p209"/>
          <p:cNvSpPr txBox="1"/>
          <p:nvPr/>
        </p:nvSpPr>
        <p:spPr>
          <a:xfrm>
            <a:off x="335915" y="41580"/>
            <a:ext cx="3862500" cy="612300"/>
          </a:xfrm>
          <a:prstGeom prst="rect">
            <a:avLst/>
          </a:prstGeom>
          <a:noFill/>
          <a:ln>
            <a:noFill/>
          </a:ln>
        </p:spPr>
        <p:txBody>
          <a:bodyPr anchorCtr="0" anchor="ctr" bIns="68575" lIns="329175" spcFirstLastPara="1" rIns="68575" wrap="square" tIns="68575">
            <a:noAutofit/>
          </a:bodyPr>
          <a:lstStyle/>
          <a:p>
            <a:pPr indent="0" lvl="0" marL="0" rtl="0" algn="l">
              <a:spcBef>
                <a:spcPts val="0"/>
              </a:spcBef>
              <a:spcAft>
                <a:spcPts val="0"/>
              </a:spcAft>
              <a:buNone/>
            </a:pPr>
            <a:r>
              <a:rPr lang="en" sz="800">
                <a:solidFill>
                  <a:srgbClr val="EE0000"/>
                </a:solidFill>
                <a:latin typeface="Red Hat Display Medium"/>
                <a:ea typeface="Red Hat Display Medium"/>
                <a:cs typeface="Red Hat Display Medium"/>
                <a:sym typeface="Red Hat Display Medium"/>
              </a:rPr>
              <a:t>Fundamentos da Automação com Ansible</a:t>
            </a:r>
            <a:endParaRPr sz="800">
              <a:solidFill>
                <a:srgbClr val="EE0000"/>
              </a:solidFill>
              <a:latin typeface="Red Hat Display Medium"/>
              <a:ea typeface="Red Hat Display Medium"/>
              <a:cs typeface="Red Hat Display Medium"/>
              <a:sym typeface="Red Hat Display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3" name="Shape 2303"/>
        <p:cNvGrpSpPr/>
        <p:nvPr/>
      </p:nvGrpSpPr>
      <p:grpSpPr>
        <a:xfrm>
          <a:off x="0" y="0"/>
          <a:ext cx="0" cy="0"/>
          <a:chOff x="0" y="0"/>
          <a:chExt cx="0" cy="0"/>
        </a:xfrm>
      </p:grpSpPr>
      <p:sp>
        <p:nvSpPr>
          <p:cNvPr id="2304" name="Google Shape;2304;p210"/>
          <p:cNvSpPr/>
          <p:nvPr/>
        </p:nvSpPr>
        <p:spPr>
          <a:xfrm>
            <a:off x="0" y="1284075"/>
            <a:ext cx="4286400" cy="3173700"/>
          </a:xfrm>
          <a:prstGeom prst="roundRect">
            <a:avLst>
              <a:gd fmla="val 0"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05" name="Google Shape;2305;p210"/>
          <p:cNvSpPr/>
          <p:nvPr/>
        </p:nvSpPr>
        <p:spPr>
          <a:xfrm>
            <a:off x="489413" y="1714500"/>
            <a:ext cx="3279600" cy="2143200"/>
          </a:xfrm>
          <a:prstGeom prst="roundRect">
            <a:avLst>
              <a:gd fmla="val 0" name="adj"/>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06" name="Google Shape;2306;p210"/>
          <p:cNvSpPr txBox="1"/>
          <p:nvPr>
            <p:ph idx="12" type="sldNum"/>
          </p:nvPr>
        </p:nvSpPr>
        <p:spPr>
          <a:xfrm>
            <a:off x="61497" y="4627167"/>
            <a:ext cx="5490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cxnSp>
        <p:nvCxnSpPr>
          <p:cNvPr id="2307" name="Google Shape;2307;p210"/>
          <p:cNvCxnSpPr/>
          <p:nvPr/>
        </p:nvCxnSpPr>
        <p:spPr>
          <a:xfrm>
            <a:off x="621150" y="3003588"/>
            <a:ext cx="3016200" cy="0"/>
          </a:xfrm>
          <a:prstGeom prst="straightConnector1">
            <a:avLst/>
          </a:prstGeom>
          <a:noFill/>
          <a:ln cap="flat" cmpd="sng" w="9525">
            <a:solidFill>
              <a:schemeClr val="accent5"/>
            </a:solidFill>
            <a:prstDash val="solid"/>
            <a:round/>
            <a:headEnd len="med" w="med" type="none"/>
            <a:tailEnd len="med" w="med" type="none"/>
          </a:ln>
        </p:spPr>
      </p:cxnSp>
      <p:pic>
        <p:nvPicPr>
          <p:cNvPr id="2308" name="Google Shape;2308;p210"/>
          <p:cNvPicPr preferRelativeResize="0"/>
          <p:nvPr/>
        </p:nvPicPr>
        <p:blipFill rotWithShape="1">
          <a:blip r:embed="rId3">
            <a:alphaModFix/>
          </a:blip>
          <a:srcRect b="0" l="0" r="0" t="0"/>
          <a:stretch/>
        </p:blipFill>
        <p:spPr>
          <a:xfrm>
            <a:off x="1831544" y="2331720"/>
            <a:ext cx="589788" cy="589788"/>
          </a:xfrm>
          <a:prstGeom prst="rect">
            <a:avLst/>
          </a:prstGeom>
          <a:noFill/>
          <a:ln>
            <a:noFill/>
          </a:ln>
        </p:spPr>
      </p:pic>
      <p:sp>
        <p:nvSpPr>
          <p:cNvPr id="2309" name="Google Shape;2309;p210"/>
          <p:cNvSpPr txBox="1"/>
          <p:nvPr/>
        </p:nvSpPr>
        <p:spPr>
          <a:xfrm>
            <a:off x="4627107" y="1377954"/>
            <a:ext cx="2441400" cy="2415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t/>
            </a:r>
            <a:endParaRPr b="1" sz="1200">
              <a:solidFill>
                <a:srgbClr val="EE0000"/>
              </a:solidFill>
              <a:latin typeface="Red Hat Display"/>
              <a:ea typeface="Red Hat Display"/>
              <a:cs typeface="Red Hat Display"/>
              <a:sym typeface="Red Hat Display"/>
            </a:endParaRPr>
          </a:p>
        </p:txBody>
      </p:sp>
      <p:sp>
        <p:nvSpPr>
          <p:cNvPr id="2310" name="Google Shape;2310;p210"/>
          <p:cNvSpPr txBox="1"/>
          <p:nvPr/>
        </p:nvSpPr>
        <p:spPr>
          <a:xfrm>
            <a:off x="4572000" y="1456125"/>
            <a:ext cx="4477200" cy="28104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None/>
            </a:pPr>
            <a:r>
              <a:rPr b="1" lang="en" sz="1200">
                <a:solidFill>
                  <a:schemeClr val="accent1"/>
                </a:solidFill>
                <a:latin typeface="Red Hat Display"/>
                <a:ea typeface="Red Hat Display"/>
                <a:cs typeface="Red Hat Display"/>
                <a:sym typeface="Red Hat Display"/>
              </a:rPr>
              <a:t>Provisionamento</a:t>
            </a:r>
            <a:endParaRPr b="1" sz="1200">
              <a:solidFill>
                <a:schemeClr val="accent1"/>
              </a:solidFill>
              <a:latin typeface="Red Hat Display"/>
              <a:ea typeface="Red Hat Display"/>
              <a:cs typeface="Red Hat Display"/>
              <a:sym typeface="Red Hat Display"/>
            </a:endParaRPr>
          </a:p>
          <a:p>
            <a:pPr indent="-146050" lvl="0" marL="139700" rtl="0" algn="l">
              <a:lnSpc>
                <a:spcPct val="140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Trabalhe perfeitamente com infraestrutura bare metal, virtualizada e em nuvem</a:t>
            </a:r>
            <a:endParaRPr sz="1100">
              <a:latin typeface="Red Hat Display"/>
              <a:ea typeface="Red Hat Display"/>
              <a:cs typeface="Red Hat Display"/>
              <a:sym typeface="Red Hat Display"/>
            </a:endParaRPr>
          </a:p>
          <a:p>
            <a:pPr indent="-146050" lvl="0" marL="139700" rtl="0" algn="l">
              <a:lnSpc>
                <a:spcPct val="140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Corrija, atualize e mantenha facilmente servidores Linux</a:t>
            </a:r>
            <a:endParaRPr sz="1100">
              <a:latin typeface="Red Hat Display"/>
              <a:ea typeface="Red Hat Display"/>
              <a:cs typeface="Red Hat Display"/>
              <a:sym typeface="Red Hat Display"/>
            </a:endParaRPr>
          </a:p>
          <a:p>
            <a:pPr indent="-146050" lvl="0" marL="139700" rtl="0" algn="l">
              <a:lnSpc>
                <a:spcPct val="140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A automação pode lidar com reinicializações e alterações ad-hoc</a:t>
            </a:r>
            <a:endParaRPr sz="1100">
              <a:latin typeface="Red Hat Display"/>
              <a:ea typeface="Red Hat Display"/>
              <a:cs typeface="Red Hat Display"/>
              <a:sym typeface="Red Hat Display"/>
            </a:endParaRPr>
          </a:p>
          <a:p>
            <a:pPr indent="0" lvl="0" marL="0" rtl="0" algn="l">
              <a:lnSpc>
                <a:spcPct val="114000"/>
              </a:lnSpc>
              <a:spcBef>
                <a:spcPts val="400"/>
              </a:spcBef>
              <a:spcAft>
                <a:spcPts val="0"/>
              </a:spcAft>
              <a:buNone/>
            </a:pPr>
            <a:r>
              <a:rPr b="1" lang="en" sz="1200">
                <a:solidFill>
                  <a:schemeClr val="accent1"/>
                </a:solidFill>
                <a:latin typeface="Red Hat Display"/>
                <a:ea typeface="Red Hat Display"/>
                <a:cs typeface="Red Hat Display"/>
                <a:sym typeface="Red Hat Display"/>
              </a:rPr>
              <a:t>Gerenciamento de configurações</a:t>
            </a:r>
            <a:endParaRPr b="1" sz="1200">
              <a:solidFill>
                <a:schemeClr val="accent1"/>
              </a:solidFill>
              <a:latin typeface="Red Hat Display"/>
              <a:ea typeface="Red Hat Display"/>
              <a:cs typeface="Red Hat Display"/>
              <a:sym typeface="Red Hat Display"/>
            </a:endParaRPr>
          </a:p>
          <a:p>
            <a:pPr indent="-146050" lvl="0" marL="139700" rtl="0" algn="l">
              <a:lnSpc>
                <a:spcPct val="140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Suporte integrado para arquivos Linux e gerenciamento de usuários</a:t>
            </a:r>
            <a:endParaRPr sz="1100">
              <a:solidFill>
                <a:schemeClr val="dk1"/>
              </a:solidFill>
              <a:latin typeface="Red Hat Display"/>
              <a:ea typeface="Red Hat Display"/>
              <a:cs typeface="Red Hat Display"/>
              <a:sym typeface="Red Hat Display"/>
            </a:endParaRPr>
          </a:p>
          <a:p>
            <a:pPr indent="-146050" lvl="0" marL="139700" rtl="0" algn="l">
              <a:lnSpc>
                <a:spcPct val="140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Integração completa da biblioteca de templates Jinja2</a:t>
            </a:r>
            <a:endParaRPr sz="1100">
              <a:solidFill>
                <a:schemeClr val="dk1"/>
              </a:solidFill>
              <a:latin typeface="Red Hat Display"/>
              <a:ea typeface="Red Hat Display"/>
              <a:cs typeface="Red Hat Display"/>
              <a:sym typeface="Red Hat Display"/>
            </a:endParaRPr>
          </a:p>
          <a:p>
            <a:pPr indent="-146050" lvl="0" marL="139700" rtl="0" algn="l">
              <a:lnSpc>
                <a:spcPct val="140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Suporte para idempotência em vários módulos do Linux</a:t>
            </a:r>
            <a:endParaRPr sz="1100">
              <a:solidFill>
                <a:schemeClr val="dk1"/>
              </a:solidFill>
              <a:latin typeface="Red Hat Display"/>
              <a:ea typeface="Red Hat Display"/>
              <a:cs typeface="Red Hat Display"/>
              <a:sym typeface="Red Hat Display"/>
            </a:endParaRPr>
          </a:p>
          <a:p>
            <a:pPr indent="0" lvl="0" marL="0" rtl="0" algn="l">
              <a:lnSpc>
                <a:spcPct val="114000"/>
              </a:lnSpc>
              <a:spcBef>
                <a:spcPts val="400"/>
              </a:spcBef>
              <a:spcAft>
                <a:spcPts val="0"/>
              </a:spcAft>
              <a:buClr>
                <a:schemeClr val="dk1"/>
              </a:buClr>
              <a:buSzPts val="800"/>
              <a:buFont typeface="Arial"/>
              <a:buNone/>
            </a:pPr>
            <a:r>
              <a:rPr b="1" lang="en" sz="1200">
                <a:solidFill>
                  <a:schemeClr val="accent1"/>
                </a:solidFill>
                <a:latin typeface="Red Hat Display"/>
                <a:ea typeface="Red Hat Display"/>
                <a:cs typeface="Red Hat Display"/>
                <a:sym typeface="Red Hat Display"/>
              </a:rPr>
              <a:t>Deployment de aplicações</a:t>
            </a:r>
            <a:endParaRPr b="1" sz="1200">
              <a:solidFill>
                <a:schemeClr val="accent1"/>
              </a:solidFill>
              <a:latin typeface="Red Hat Display"/>
              <a:ea typeface="Red Hat Display"/>
              <a:cs typeface="Red Hat Display"/>
              <a:sym typeface="Red Hat Display"/>
            </a:endParaRPr>
          </a:p>
          <a:p>
            <a:pPr indent="-146050" lvl="0" marL="139700" rtl="0" algn="l">
              <a:lnSpc>
                <a:spcPct val="140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Suporte completo para ferramentas de empacotamento dnf, yum e apt</a:t>
            </a:r>
            <a:endParaRPr sz="1100">
              <a:solidFill>
                <a:schemeClr val="dk1"/>
              </a:solidFill>
              <a:latin typeface="Red Hat Display"/>
              <a:ea typeface="Red Hat Display"/>
              <a:cs typeface="Red Hat Display"/>
              <a:sym typeface="Red Hat Display"/>
            </a:endParaRPr>
          </a:p>
          <a:p>
            <a:pPr indent="-146050" lvl="0" marL="139700" rtl="0" algn="l">
              <a:lnSpc>
                <a:spcPct val="140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Iniciar, parar e gerenciar serviços Linux</a:t>
            </a:r>
            <a:endParaRPr sz="1100">
              <a:solidFill>
                <a:schemeClr val="dk1"/>
              </a:solidFill>
              <a:latin typeface="Red Hat Display"/>
              <a:ea typeface="Red Hat Display"/>
              <a:cs typeface="Red Hat Display"/>
              <a:sym typeface="Red Hat Display"/>
            </a:endParaRPr>
          </a:p>
          <a:p>
            <a:pPr indent="-146050" lvl="0" marL="139700" rtl="0" algn="l">
              <a:lnSpc>
                <a:spcPct val="140000"/>
              </a:lnSpc>
              <a:spcBef>
                <a:spcPts val="0"/>
              </a:spcBef>
              <a:spcAft>
                <a:spcPts val="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Verifique o estado operacional e verifique as implantações de aplicativos</a:t>
            </a:r>
            <a:endParaRPr sz="1100">
              <a:solidFill>
                <a:schemeClr val="dk1"/>
              </a:solidFill>
              <a:latin typeface="Red Hat Display"/>
              <a:ea typeface="Red Hat Display"/>
              <a:cs typeface="Red Hat Display"/>
              <a:sym typeface="Red Hat Display"/>
            </a:endParaRPr>
          </a:p>
          <a:p>
            <a:pPr indent="0" lvl="0" marL="0" rtl="0" algn="l">
              <a:lnSpc>
                <a:spcPct val="114000"/>
              </a:lnSpc>
              <a:spcBef>
                <a:spcPts val="400"/>
              </a:spcBef>
              <a:spcAft>
                <a:spcPts val="0"/>
              </a:spcAft>
              <a:buNone/>
            </a:pPr>
            <a:r>
              <a:t/>
            </a:r>
            <a:endParaRPr b="1" sz="1200">
              <a:solidFill>
                <a:schemeClr val="accent1"/>
              </a:solidFill>
              <a:latin typeface="Red Hat Display"/>
              <a:ea typeface="Red Hat Display"/>
              <a:cs typeface="Red Hat Display"/>
              <a:sym typeface="Red Hat Display"/>
            </a:endParaRPr>
          </a:p>
        </p:txBody>
      </p:sp>
      <p:sp>
        <p:nvSpPr>
          <p:cNvPr id="2311" name="Google Shape;2311;p210"/>
          <p:cNvSpPr/>
          <p:nvPr/>
        </p:nvSpPr>
        <p:spPr>
          <a:xfrm>
            <a:off x="684647" y="3673491"/>
            <a:ext cx="354000" cy="354000"/>
          </a:xfrm>
          <a:prstGeom prst="ellipse">
            <a:avLst/>
          </a:prstGeom>
          <a:solidFill>
            <a:srgbClr val="FFFFFF"/>
          </a:soli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12" name="Google Shape;2312;p210"/>
          <p:cNvSpPr/>
          <p:nvPr/>
        </p:nvSpPr>
        <p:spPr>
          <a:xfrm>
            <a:off x="1306808" y="3673470"/>
            <a:ext cx="354300" cy="354300"/>
          </a:xfrm>
          <a:prstGeom prst="ellipse">
            <a:avLst/>
          </a:prstGeom>
          <a:solidFill>
            <a:srgbClr val="FFFFFF"/>
          </a:soli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13" name="Google Shape;2313;p210"/>
          <p:cNvSpPr/>
          <p:nvPr/>
        </p:nvSpPr>
        <p:spPr>
          <a:xfrm>
            <a:off x="1929193" y="3673491"/>
            <a:ext cx="354000" cy="354000"/>
          </a:xfrm>
          <a:prstGeom prst="ellipse">
            <a:avLst/>
          </a:prstGeom>
          <a:solidFill>
            <a:srgbClr val="FFFFFF"/>
          </a:soli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14" name="Google Shape;2314;p210"/>
          <p:cNvSpPr/>
          <p:nvPr/>
        </p:nvSpPr>
        <p:spPr>
          <a:xfrm>
            <a:off x="2551354" y="3673491"/>
            <a:ext cx="354000" cy="354000"/>
          </a:xfrm>
          <a:prstGeom prst="ellipse">
            <a:avLst/>
          </a:prstGeom>
          <a:solidFill>
            <a:srgbClr val="FFFFFF"/>
          </a:soli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15" name="Google Shape;2315;p210"/>
          <p:cNvSpPr/>
          <p:nvPr/>
        </p:nvSpPr>
        <p:spPr>
          <a:xfrm>
            <a:off x="3173514" y="3673470"/>
            <a:ext cx="354300" cy="354300"/>
          </a:xfrm>
          <a:prstGeom prst="ellipse">
            <a:avLst/>
          </a:prstGeom>
          <a:solidFill>
            <a:srgbClr val="FFFFFF"/>
          </a:soli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316" name="Google Shape;2316;p210"/>
          <p:cNvPicPr preferRelativeResize="0"/>
          <p:nvPr/>
        </p:nvPicPr>
        <p:blipFill>
          <a:blip r:embed="rId4">
            <a:alphaModFix/>
          </a:blip>
          <a:stretch>
            <a:fillRect/>
          </a:stretch>
        </p:blipFill>
        <p:spPr>
          <a:xfrm>
            <a:off x="2610704" y="3734009"/>
            <a:ext cx="235211" cy="252633"/>
          </a:xfrm>
          <a:prstGeom prst="rect">
            <a:avLst/>
          </a:prstGeom>
          <a:noFill/>
          <a:ln>
            <a:noFill/>
          </a:ln>
        </p:spPr>
      </p:pic>
      <p:pic>
        <p:nvPicPr>
          <p:cNvPr id="2317" name="Google Shape;2317;p210"/>
          <p:cNvPicPr preferRelativeResize="0"/>
          <p:nvPr/>
        </p:nvPicPr>
        <p:blipFill rotWithShape="1">
          <a:blip r:embed="rId5">
            <a:alphaModFix/>
          </a:blip>
          <a:srcRect b="0" l="238" r="238" t="0"/>
          <a:stretch/>
        </p:blipFill>
        <p:spPr>
          <a:xfrm>
            <a:off x="741810" y="3724101"/>
            <a:ext cx="240031" cy="257810"/>
          </a:xfrm>
          <a:prstGeom prst="rect">
            <a:avLst/>
          </a:prstGeom>
          <a:noFill/>
          <a:ln>
            <a:noFill/>
          </a:ln>
        </p:spPr>
      </p:pic>
      <p:pic>
        <p:nvPicPr>
          <p:cNvPr id="2318" name="Google Shape;2318;p210"/>
          <p:cNvPicPr preferRelativeResize="0"/>
          <p:nvPr/>
        </p:nvPicPr>
        <p:blipFill rotWithShape="1">
          <a:blip r:embed="rId6">
            <a:alphaModFix/>
          </a:blip>
          <a:srcRect b="0" l="0" r="0" t="0"/>
          <a:stretch/>
        </p:blipFill>
        <p:spPr>
          <a:xfrm>
            <a:off x="3230455" y="3711828"/>
            <a:ext cx="240030" cy="257810"/>
          </a:xfrm>
          <a:prstGeom prst="rect">
            <a:avLst/>
          </a:prstGeom>
          <a:noFill/>
          <a:ln>
            <a:noFill/>
          </a:ln>
        </p:spPr>
      </p:pic>
      <p:pic>
        <p:nvPicPr>
          <p:cNvPr id="2319" name="Google Shape;2319;p210"/>
          <p:cNvPicPr preferRelativeResize="0"/>
          <p:nvPr/>
        </p:nvPicPr>
        <p:blipFill rotWithShape="1">
          <a:blip r:embed="rId7">
            <a:alphaModFix/>
          </a:blip>
          <a:srcRect b="0" l="139" r="139" t="0"/>
          <a:stretch/>
        </p:blipFill>
        <p:spPr>
          <a:xfrm>
            <a:off x="1367297" y="3730925"/>
            <a:ext cx="233114" cy="233114"/>
          </a:xfrm>
          <a:prstGeom prst="rect">
            <a:avLst/>
          </a:prstGeom>
          <a:noFill/>
          <a:ln>
            <a:noFill/>
          </a:ln>
        </p:spPr>
      </p:pic>
      <p:pic>
        <p:nvPicPr>
          <p:cNvPr id="2320" name="Google Shape;2320;p210"/>
          <p:cNvPicPr preferRelativeResize="0"/>
          <p:nvPr/>
        </p:nvPicPr>
        <p:blipFill rotWithShape="1">
          <a:blip r:embed="rId8">
            <a:alphaModFix/>
          </a:blip>
          <a:srcRect b="0" l="0" r="0" t="0"/>
          <a:stretch/>
        </p:blipFill>
        <p:spPr>
          <a:xfrm>
            <a:off x="1989569" y="3740509"/>
            <a:ext cx="233114" cy="233114"/>
          </a:xfrm>
          <a:prstGeom prst="rect">
            <a:avLst/>
          </a:prstGeom>
          <a:noFill/>
          <a:ln>
            <a:noFill/>
          </a:ln>
        </p:spPr>
      </p:pic>
      <p:sp>
        <p:nvSpPr>
          <p:cNvPr id="2321" name="Google Shape;2321;p210"/>
          <p:cNvSpPr txBox="1"/>
          <p:nvPr/>
        </p:nvSpPr>
        <p:spPr>
          <a:xfrm>
            <a:off x="627044" y="4101356"/>
            <a:ext cx="469500" cy="126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800">
                <a:latin typeface="Red Hat Display Medium"/>
                <a:ea typeface="Red Hat Display Medium"/>
                <a:cs typeface="Red Hat Display Medium"/>
                <a:sym typeface="Red Hat Display Medium"/>
              </a:rPr>
              <a:t>Cloud</a:t>
            </a:r>
            <a:endParaRPr sz="800">
              <a:latin typeface="Red Hat Display Medium"/>
              <a:ea typeface="Red Hat Display Medium"/>
              <a:cs typeface="Red Hat Display Medium"/>
              <a:sym typeface="Red Hat Display Medium"/>
            </a:endParaRPr>
          </a:p>
        </p:txBody>
      </p:sp>
      <p:sp>
        <p:nvSpPr>
          <p:cNvPr id="2322" name="Google Shape;2322;p210"/>
          <p:cNvSpPr txBox="1"/>
          <p:nvPr/>
        </p:nvSpPr>
        <p:spPr>
          <a:xfrm>
            <a:off x="1254040" y="4101356"/>
            <a:ext cx="469500" cy="126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800">
                <a:latin typeface="Red Hat Display Medium"/>
                <a:ea typeface="Red Hat Display Medium"/>
                <a:cs typeface="Red Hat Display Medium"/>
                <a:sym typeface="Red Hat Display Medium"/>
              </a:rPr>
              <a:t>Network</a:t>
            </a:r>
            <a:endParaRPr sz="800">
              <a:latin typeface="Red Hat Display Medium"/>
              <a:ea typeface="Red Hat Display Medium"/>
              <a:cs typeface="Red Hat Display Medium"/>
              <a:sym typeface="Red Hat Display Medium"/>
            </a:endParaRPr>
          </a:p>
        </p:txBody>
      </p:sp>
      <p:sp>
        <p:nvSpPr>
          <p:cNvPr id="2323" name="Google Shape;2323;p210"/>
          <p:cNvSpPr txBox="1"/>
          <p:nvPr/>
        </p:nvSpPr>
        <p:spPr>
          <a:xfrm>
            <a:off x="1870114" y="4101356"/>
            <a:ext cx="469500" cy="126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800">
                <a:latin typeface="Red Hat Display Medium"/>
                <a:ea typeface="Red Hat Display Medium"/>
                <a:cs typeface="Red Hat Display Medium"/>
                <a:sym typeface="Red Hat Display Medium"/>
              </a:rPr>
              <a:t>Security</a:t>
            </a:r>
            <a:endParaRPr sz="800">
              <a:latin typeface="Red Hat Display Medium"/>
              <a:ea typeface="Red Hat Display Medium"/>
              <a:cs typeface="Red Hat Display Medium"/>
              <a:sym typeface="Red Hat Display Medium"/>
            </a:endParaRPr>
          </a:p>
        </p:txBody>
      </p:sp>
      <p:sp>
        <p:nvSpPr>
          <p:cNvPr id="2324" name="Google Shape;2324;p210"/>
          <p:cNvSpPr txBox="1"/>
          <p:nvPr/>
        </p:nvSpPr>
        <p:spPr>
          <a:xfrm>
            <a:off x="2388623" y="4101356"/>
            <a:ext cx="689700" cy="126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800">
                <a:latin typeface="Red Hat Display Medium"/>
                <a:ea typeface="Red Hat Display Medium"/>
                <a:cs typeface="Red Hat Display Medium"/>
                <a:sym typeface="Red Hat Display Medium"/>
              </a:rPr>
              <a:t>Infrastructure</a:t>
            </a:r>
            <a:endParaRPr sz="800">
              <a:latin typeface="Red Hat Display Medium"/>
              <a:ea typeface="Red Hat Display Medium"/>
              <a:cs typeface="Red Hat Display Medium"/>
              <a:sym typeface="Red Hat Display Medium"/>
            </a:endParaRPr>
          </a:p>
        </p:txBody>
      </p:sp>
      <p:sp>
        <p:nvSpPr>
          <p:cNvPr id="2325" name="Google Shape;2325;p210"/>
          <p:cNvSpPr txBox="1"/>
          <p:nvPr/>
        </p:nvSpPr>
        <p:spPr>
          <a:xfrm>
            <a:off x="3115902" y="4101356"/>
            <a:ext cx="469500" cy="126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800">
                <a:latin typeface="Red Hat Display Medium"/>
                <a:ea typeface="Red Hat Display Medium"/>
                <a:cs typeface="Red Hat Display Medium"/>
                <a:sym typeface="Red Hat Display Medium"/>
              </a:rPr>
              <a:t>Edge</a:t>
            </a:r>
            <a:endParaRPr sz="800">
              <a:latin typeface="Red Hat Display Medium"/>
              <a:ea typeface="Red Hat Display Medium"/>
              <a:cs typeface="Red Hat Display Medium"/>
              <a:sym typeface="Red Hat Display Medium"/>
            </a:endParaRPr>
          </a:p>
        </p:txBody>
      </p:sp>
      <p:pic>
        <p:nvPicPr>
          <p:cNvPr id="2326" name="Google Shape;2326;p210"/>
          <p:cNvPicPr preferRelativeResize="0"/>
          <p:nvPr/>
        </p:nvPicPr>
        <p:blipFill>
          <a:blip r:embed="rId9">
            <a:alphaModFix/>
          </a:blip>
          <a:stretch>
            <a:fillRect/>
          </a:stretch>
        </p:blipFill>
        <p:spPr>
          <a:xfrm>
            <a:off x="1614822" y="3085650"/>
            <a:ext cx="1057168" cy="257849"/>
          </a:xfrm>
          <a:prstGeom prst="rect">
            <a:avLst/>
          </a:prstGeom>
          <a:noFill/>
          <a:ln>
            <a:noFill/>
          </a:ln>
        </p:spPr>
      </p:pic>
      <p:sp>
        <p:nvSpPr>
          <p:cNvPr id="2327" name="Google Shape;2327;p210"/>
          <p:cNvSpPr/>
          <p:nvPr/>
        </p:nvSpPr>
        <p:spPr>
          <a:xfrm>
            <a:off x="1880091" y="1456125"/>
            <a:ext cx="512700" cy="512700"/>
          </a:xfrm>
          <a:prstGeom prst="ellipse">
            <a:avLst/>
          </a:prstGeom>
          <a:solidFill>
            <a:srgbClr val="FFFFFF"/>
          </a:solid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28" name="Google Shape;2328;p210"/>
          <p:cNvSpPr/>
          <p:nvPr/>
        </p:nvSpPr>
        <p:spPr>
          <a:xfrm>
            <a:off x="2915428" y="1456125"/>
            <a:ext cx="512700" cy="512700"/>
          </a:xfrm>
          <a:prstGeom prst="ellipse">
            <a:avLst/>
          </a:prstGeom>
          <a:solidFill>
            <a:srgbClr val="FFFFFF"/>
          </a:solid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29" name="Google Shape;2329;p210"/>
          <p:cNvSpPr/>
          <p:nvPr/>
        </p:nvSpPr>
        <p:spPr>
          <a:xfrm>
            <a:off x="858844" y="1456125"/>
            <a:ext cx="512700" cy="512700"/>
          </a:xfrm>
          <a:prstGeom prst="ellipse">
            <a:avLst/>
          </a:prstGeom>
          <a:solidFill>
            <a:srgbClr val="FFFFFF"/>
          </a:solid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30" name="Google Shape;2330;p210"/>
          <p:cNvSpPr txBox="1"/>
          <p:nvPr/>
        </p:nvSpPr>
        <p:spPr>
          <a:xfrm>
            <a:off x="2828925" y="1992837"/>
            <a:ext cx="685800" cy="258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800">
                <a:latin typeface="Red Hat Display Medium"/>
                <a:ea typeface="Red Hat Display Medium"/>
                <a:cs typeface="Red Hat Display Medium"/>
                <a:sym typeface="Red Hat Display Medium"/>
              </a:rPr>
              <a:t>Deployment de aplicações</a:t>
            </a:r>
            <a:endParaRPr sz="800">
              <a:solidFill>
                <a:srgbClr val="000000"/>
              </a:solidFill>
              <a:latin typeface="Red Hat Display Medium"/>
              <a:ea typeface="Red Hat Display Medium"/>
              <a:cs typeface="Red Hat Display Medium"/>
              <a:sym typeface="Red Hat Display Medium"/>
            </a:endParaRPr>
          </a:p>
        </p:txBody>
      </p:sp>
      <p:sp>
        <p:nvSpPr>
          <p:cNvPr id="2331" name="Google Shape;2331;p210"/>
          <p:cNvSpPr txBox="1"/>
          <p:nvPr/>
        </p:nvSpPr>
        <p:spPr>
          <a:xfrm>
            <a:off x="1716444" y="1992844"/>
            <a:ext cx="850500" cy="258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800">
                <a:latin typeface="Red Hat Display Medium"/>
                <a:ea typeface="Red Hat Display Medium"/>
                <a:cs typeface="Red Hat Display Medium"/>
                <a:sym typeface="Red Hat Display Medium"/>
              </a:rPr>
              <a:t>Gerenciamento de configuração</a:t>
            </a:r>
            <a:endParaRPr sz="800">
              <a:latin typeface="Red Hat Display Medium"/>
              <a:ea typeface="Red Hat Display Medium"/>
              <a:cs typeface="Red Hat Display Medium"/>
              <a:sym typeface="Red Hat Display Medium"/>
            </a:endParaRPr>
          </a:p>
        </p:txBody>
      </p:sp>
      <p:sp>
        <p:nvSpPr>
          <p:cNvPr id="2332" name="Google Shape;2332;p210"/>
          <p:cNvSpPr txBox="1"/>
          <p:nvPr/>
        </p:nvSpPr>
        <p:spPr>
          <a:xfrm>
            <a:off x="765510" y="1992844"/>
            <a:ext cx="744000" cy="258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800">
                <a:latin typeface="Red Hat Display Medium"/>
                <a:ea typeface="Red Hat Display Medium"/>
                <a:cs typeface="Red Hat Display Medium"/>
                <a:sym typeface="Red Hat Display Medium"/>
              </a:rPr>
              <a:t>Provisionamento</a:t>
            </a:r>
            <a:endParaRPr sz="800">
              <a:latin typeface="Red Hat Display Medium"/>
              <a:ea typeface="Red Hat Display Medium"/>
              <a:cs typeface="Red Hat Display Medium"/>
              <a:sym typeface="Red Hat Display Medium"/>
            </a:endParaRPr>
          </a:p>
        </p:txBody>
      </p:sp>
      <p:pic>
        <p:nvPicPr>
          <p:cNvPr id="2333" name="Google Shape;2333;p210"/>
          <p:cNvPicPr preferRelativeResize="0"/>
          <p:nvPr/>
        </p:nvPicPr>
        <p:blipFill>
          <a:blip r:embed="rId10">
            <a:alphaModFix/>
          </a:blip>
          <a:stretch>
            <a:fillRect/>
          </a:stretch>
        </p:blipFill>
        <p:spPr>
          <a:xfrm>
            <a:off x="2006371" y="1575355"/>
            <a:ext cx="274252" cy="274252"/>
          </a:xfrm>
          <a:prstGeom prst="rect">
            <a:avLst/>
          </a:prstGeom>
          <a:noFill/>
          <a:ln>
            <a:noFill/>
          </a:ln>
        </p:spPr>
      </p:pic>
      <p:pic>
        <p:nvPicPr>
          <p:cNvPr id="2334" name="Google Shape;2334;p210"/>
          <p:cNvPicPr preferRelativeResize="0"/>
          <p:nvPr/>
        </p:nvPicPr>
        <p:blipFill rotWithShape="1">
          <a:blip r:embed="rId11">
            <a:alphaModFix/>
          </a:blip>
          <a:srcRect b="0" l="0" r="0" t="0"/>
          <a:stretch/>
        </p:blipFill>
        <p:spPr>
          <a:xfrm>
            <a:off x="3021620" y="1579592"/>
            <a:ext cx="274252" cy="269756"/>
          </a:xfrm>
          <a:prstGeom prst="rect">
            <a:avLst/>
          </a:prstGeom>
          <a:noFill/>
          <a:ln>
            <a:noFill/>
          </a:ln>
        </p:spPr>
      </p:pic>
      <p:pic>
        <p:nvPicPr>
          <p:cNvPr id="2335" name="Google Shape;2335;p210"/>
          <p:cNvPicPr preferRelativeResize="0"/>
          <p:nvPr/>
        </p:nvPicPr>
        <p:blipFill rotWithShape="1">
          <a:blip r:embed="rId12">
            <a:alphaModFix/>
          </a:blip>
          <a:srcRect b="0" l="0" r="0" t="0"/>
          <a:stretch/>
        </p:blipFill>
        <p:spPr>
          <a:xfrm>
            <a:off x="977036" y="1575356"/>
            <a:ext cx="274252" cy="274252"/>
          </a:xfrm>
          <a:prstGeom prst="rect">
            <a:avLst/>
          </a:prstGeom>
          <a:noFill/>
          <a:ln>
            <a:noFill/>
          </a:ln>
        </p:spPr>
      </p:pic>
      <p:pic>
        <p:nvPicPr>
          <p:cNvPr id="2336" name="Google Shape;2336;p210"/>
          <p:cNvPicPr preferRelativeResize="0"/>
          <p:nvPr/>
        </p:nvPicPr>
        <p:blipFill>
          <a:blip r:embed="rId13">
            <a:alphaModFix/>
          </a:blip>
          <a:stretch>
            <a:fillRect/>
          </a:stretch>
        </p:blipFill>
        <p:spPr>
          <a:xfrm>
            <a:off x="1267780" y="3358894"/>
            <a:ext cx="205740" cy="288036"/>
          </a:xfrm>
          <a:prstGeom prst="rect">
            <a:avLst/>
          </a:prstGeom>
          <a:noFill/>
          <a:ln>
            <a:noFill/>
          </a:ln>
        </p:spPr>
      </p:pic>
      <p:pic>
        <p:nvPicPr>
          <p:cNvPr id="2337" name="Google Shape;2337;p210"/>
          <p:cNvPicPr preferRelativeResize="0"/>
          <p:nvPr/>
        </p:nvPicPr>
        <p:blipFill>
          <a:blip r:embed="rId14">
            <a:alphaModFix/>
          </a:blip>
          <a:stretch>
            <a:fillRect/>
          </a:stretch>
        </p:blipFill>
        <p:spPr>
          <a:xfrm>
            <a:off x="1615648" y="3387852"/>
            <a:ext cx="342900" cy="256521"/>
          </a:xfrm>
          <a:prstGeom prst="rect">
            <a:avLst/>
          </a:prstGeom>
          <a:noFill/>
          <a:ln>
            <a:noFill/>
          </a:ln>
        </p:spPr>
      </p:pic>
      <p:pic>
        <p:nvPicPr>
          <p:cNvPr id="2338" name="Google Shape;2338;p210"/>
          <p:cNvPicPr preferRelativeResize="0"/>
          <p:nvPr/>
        </p:nvPicPr>
        <p:blipFill>
          <a:blip r:embed="rId15">
            <a:alphaModFix/>
          </a:blip>
          <a:stretch>
            <a:fillRect/>
          </a:stretch>
        </p:blipFill>
        <p:spPr>
          <a:xfrm>
            <a:off x="2100694" y="3372075"/>
            <a:ext cx="342900" cy="272786"/>
          </a:xfrm>
          <a:prstGeom prst="rect">
            <a:avLst/>
          </a:prstGeom>
          <a:noFill/>
          <a:ln>
            <a:noFill/>
          </a:ln>
        </p:spPr>
      </p:pic>
      <p:pic>
        <p:nvPicPr>
          <p:cNvPr id="2339" name="Google Shape;2339;p210"/>
          <p:cNvPicPr preferRelativeResize="0"/>
          <p:nvPr/>
        </p:nvPicPr>
        <p:blipFill>
          <a:blip r:embed="rId16">
            <a:alphaModFix/>
          </a:blip>
          <a:stretch>
            <a:fillRect/>
          </a:stretch>
        </p:blipFill>
        <p:spPr>
          <a:xfrm>
            <a:off x="2591261" y="3353562"/>
            <a:ext cx="342900" cy="342900"/>
          </a:xfrm>
          <a:prstGeom prst="rect">
            <a:avLst/>
          </a:prstGeom>
          <a:noFill/>
          <a:ln>
            <a:noFill/>
          </a:ln>
        </p:spPr>
      </p:pic>
      <p:pic>
        <p:nvPicPr>
          <p:cNvPr id="2340" name="Google Shape;2340;p210"/>
          <p:cNvPicPr preferRelativeResize="0"/>
          <p:nvPr/>
        </p:nvPicPr>
        <p:blipFill>
          <a:blip r:embed="rId17">
            <a:alphaModFix/>
          </a:blip>
          <a:stretch>
            <a:fillRect/>
          </a:stretch>
        </p:blipFill>
        <p:spPr>
          <a:xfrm>
            <a:off x="3070799" y="3346704"/>
            <a:ext cx="342900" cy="295792"/>
          </a:xfrm>
          <a:prstGeom prst="rect">
            <a:avLst/>
          </a:prstGeom>
          <a:noFill/>
          <a:ln>
            <a:noFill/>
          </a:ln>
        </p:spPr>
      </p:pic>
      <p:pic>
        <p:nvPicPr>
          <p:cNvPr id="2341" name="Google Shape;2341;p210"/>
          <p:cNvPicPr preferRelativeResize="0"/>
          <p:nvPr/>
        </p:nvPicPr>
        <p:blipFill>
          <a:blip r:embed="rId18">
            <a:alphaModFix/>
          </a:blip>
          <a:stretch>
            <a:fillRect/>
          </a:stretch>
        </p:blipFill>
        <p:spPr>
          <a:xfrm>
            <a:off x="851407" y="3324804"/>
            <a:ext cx="274238" cy="325430"/>
          </a:xfrm>
          <a:prstGeom prst="rect">
            <a:avLst/>
          </a:prstGeom>
          <a:noFill/>
          <a:ln>
            <a:noFill/>
          </a:ln>
        </p:spPr>
      </p:pic>
      <p:sp>
        <p:nvSpPr>
          <p:cNvPr id="2342" name="Google Shape;2342;p210"/>
          <p:cNvSpPr txBox="1"/>
          <p:nvPr/>
        </p:nvSpPr>
        <p:spPr>
          <a:xfrm>
            <a:off x="620003" y="350869"/>
            <a:ext cx="7239000" cy="434100"/>
          </a:xfrm>
          <a:prstGeom prst="rect">
            <a:avLst/>
          </a:prstGeom>
          <a:no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2700">
                <a:solidFill>
                  <a:srgbClr val="EE0000"/>
                </a:solidFill>
                <a:latin typeface="Red Hat Display"/>
                <a:ea typeface="Red Hat Display"/>
                <a:cs typeface="Red Hat Display"/>
                <a:sym typeface="Red Hat Display"/>
              </a:rPr>
              <a:t>Automação </a:t>
            </a:r>
            <a:r>
              <a:rPr b="1" lang="en" sz="2700">
                <a:solidFill>
                  <a:schemeClr val="dk1"/>
                </a:solidFill>
                <a:latin typeface="Red Hat Display"/>
                <a:ea typeface="Red Hat Display"/>
                <a:cs typeface="Red Hat Display"/>
                <a:sym typeface="Red Hat Display"/>
              </a:rPr>
              <a:t>de Linux/Unix</a:t>
            </a:r>
            <a:endParaRPr b="1" sz="2700">
              <a:solidFill>
                <a:schemeClr val="dk1"/>
              </a:solidFill>
              <a:latin typeface="Red Hat Display"/>
              <a:ea typeface="Red Hat Display"/>
              <a:cs typeface="Red Hat Display"/>
              <a:sym typeface="Red Hat Display"/>
            </a:endParaRPr>
          </a:p>
        </p:txBody>
      </p:sp>
      <p:sp>
        <p:nvSpPr>
          <p:cNvPr id="2343" name="Google Shape;2343;p210"/>
          <p:cNvSpPr txBox="1"/>
          <p:nvPr/>
        </p:nvSpPr>
        <p:spPr>
          <a:xfrm>
            <a:off x="732261" y="796594"/>
            <a:ext cx="7816500" cy="2190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400"/>
              </a:spcAft>
              <a:buNone/>
            </a:pPr>
            <a:r>
              <a:rPr lang="en" sz="1400">
                <a:solidFill>
                  <a:schemeClr val="dk1"/>
                </a:solidFill>
                <a:latin typeface="Red Hat Display"/>
                <a:ea typeface="Red Hat Display"/>
                <a:cs typeface="Red Hat Display"/>
                <a:sym typeface="Red Hat Display"/>
              </a:rPr>
              <a:t>Ansible Automation Platform para Linux/Unix.</a:t>
            </a:r>
            <a:endParaRPr sz="1400">
              <a:solidFill>
                <a:schemeClr val="dk1"/>
              </a:solidFill>
              <a:latin typeface="Red Hat Display"/>
              <a:ea typeface="Red Hat Display"/>
              <a:cs typeface="Red Hat Display"/>
              <a:sym typeface="Red Hat Display"/>
            </a:endParaRPr>
          </a:p>
        </p:txBody>
      </p:sp>
      <p:sp>
        <p:nvSpPr>
          <p:cNvPr id="2344" name="Google Shape;2344;p210"/>
          <p:cNvSpPr/>
          <p:nvPr/>
        </p:nvSpPr>
        <p:spPr>
          <a:xfrm>
            <a:off x="6995819" y="4705913"/>
            <a:ext cx="1910700" cy="24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0000"/>
        </a:solidFill>
      </p:bgPr>
    </p:bg>
    <p:spTree>
      <p:nvGrpSpPr>
        <p:cNvPr id="2056" name="Shape 2056"/>
        <p:cNvGrpSpPr/>
        <p:nvPr/>
      </p:nvGrpSpPr>
      <p:grpSpPr>
        <a:xfrm>
          <a:off x="0" y="0"/>
          <a:ext cx="0" cy="0"/>
          <a:chOff x="0" y="0"/>
          <a:chExt cx="0" cy="0"/>
        </a:xfrm>
      </p:grpSpPr>
      <p:sp>
        <p:nvSpPr>
          <p:cNvPr id="2057" name="Google Shape;2057;p184"/>
          <p:cNvSpPr txBox="1"/>
          <p:nvPr/>
        </p:nvSpPr>
        <p:spPr>
          <a:xfrm>
            <a:off x="1273950" y="460350"/>
            <a:ext cx="6596100" cy="4222800"/>
          </a:xfrm>
          <a:prstGeom prst="rect">
            <a:avLst/>
          </a:prstGeom>
          <a:noFill/>
          <a:ln>
            <a:noFill/>
          </a:ln>
        </p:spPr>
        <p:txBody>
          <a:bodyPr anchorCtr="0" anchor="ctr" bIns="68575" lIns="64000" spcFirstLastPara="1" rIns="68575" wrap="square" tIns="68575">
            <a:noAutofit/>
          </a:bodyPr>
          <a:lstStyle/>
          <a:p>
            <a:pPr indent="0" lvl="0" marL="0" rtl="0" algn="ctr">
              <a:lnSpc>
                <a:spcPct val="115000"/>
              </a:lnSpc>
              <a:spcBef>
                <a:spcPts val="800"/>
              </a:spcBef>
              <a:spcAft>
                <a:spcPts val="0"/>
              </a:spcAft>
              <a:buNone/>
            </a:pPr>
            <a:r>
              <a:rPr lang="en" sz="4400">
                <a:solidFill>
                  <a:srgbClr val="FFFFFF"/>
                </a:solidFill>
                <a:latin typeface="Red Hat Display"/>
                <a:ea typeface="Red Hat Display"/>
                <a:cs typeface="Red Hat Display"/>
                <a:sym typeface="Red Hat Display"/>
              </a:rPr>
              <a:t>1 - "Novo normal"</a:t>
            </a:r>
            <a:endParaRPr sz="4400">
              <a:solidFill>
                <a:srgbClr val="FFFFFF"/>
              </a:solidFill>
              <a:latin typeface="Red Hat Display"/>
              <a:ea typeface="Red Hat Display"/>
              <a:cs typeface="Red Hat Display"/>
              <a:sym typeface="Red Hat Display"/>
            </a:endParaRPr>
          </a:p>
          <a:p>
            <a:pPr indent="0" lvl="0" marL="0" rtl="0" algn="ctr">
              <a:lnSpc>
                <a:spcPct val="115000"/>
              </a:lnSpc>
              <a:spcBef>
                <a:spcPts val="800"/>
              </a:spcBef>
              <a:spcAft>
                <a:spcPts val="0"/>
              </a:spcAft>
              <a:buNone/>
            </a:pPr>
            <a:r>
              <a:rPr lang="en" sz="4400">
                <a:solidFill>
                  <a:srgbClr val="FFFFFF"/>
                </a:solidFill>
                <a:latin typeface="Red Hat Display"/>
                <a:ea typeface="Red Hat Display"/>
                <a:cs typeface="Red Hat Display"/>
                <a:sym typeface="Red Hat Display"/>
              </a:rPr>
              <a:t>2 - "Normal"</a:t>
            </a:r>
            <a:endParaRPr sz="4400">
              <a:solidFill>
                <a:srgbClr val="FFFFFF"/>
              </a:solidFill>
              <a:latin typeface="Red Hat Display"/>
              <a:ea typeface="Red Hat Display"/>
              <a:cs typeface="Red Hat Display"/>
              <a:sym typeface="Red Hat Display"/>
            </a:endParaRPr>
          </a:p>
          <a:p>
            <a:pPr indent="0" lvl="0" marL="0" rtl="0" algn="ctr">
              <a:lnSpc>
                <a:spcPct val="115000"/>
              </a:lnSpc>
              <a:spcBef>
                <a:spcPts val="800"/>
              </a:spcBef>
              <a:spcAft>
                <a:spcPts val="0"/>
              </a:spcAft>
              <a:buNone/>
            </a:pPr>
            <a:r>
              <a:rPr lang="en" sz="4400">
                <a:solidFill>
                  <a:srgbClr val="FFFFFF"/>
                </a:solidFill>
                <a:latin typeface="Red Hat Display"/>
                <a:ea typeface="Red Hat Display"/>
                <a:cs typeface="Red Hat Display"/>
                <a:sym typeface="Red Hat Display"/>
              </a:rPr>
              <a:t>3 - "Normal temporário"</a:t>
            </a:r>
            <a:endParaRPr sz="4400">
              <a:solidFill>
                <a:srgbClr val="FFFFFF"/>
              </a:solidFill>
              <a:latin typeface="Red Hat Display"/>
              <a:ea typeface="Red Hat Display"/>
              <a:cs typeface="Red Hat Display"/>
              <a:sym typeface="Red Hat Display"/>
            </a:endParaRPr>
          </a:p>
          <a:p>
            <a:pPr indent="0" lvl="0" marL="0" rtl="0" algn="ctr">
              <a:lnSpc>
                <a:spcPct val="115000"/>
              </a:lnSpc>
              <a:spcBef>
                <a:spcPts val="800"/>
              </a:spcBef>
              <a:spcAft>
                <a:spcPts val="0"/>
              </a:spcAft>
              <a:buNone/>
            </a:pPr>
            <a:r>
              <a:rPr lang="en" sz="4400">
                <a:solidFill>
                  <a:srgbClr val="FFFFFF"/>
                </a:solidFill>
                <a:latin typeface="Red Hat Display"/>
                <a:ea typeface="Red Hat Display"/>
                <a:cs typeface="Red Hat Display"/>
                <a:sym typeface="Red Hat Display"/>
              </a:rPr>
              <a:t>4 - "Novos tempos"</a:t>
            </a:r>
            <a:endParaRPr sz="4400">
              <a:solidFill>
                <a:srgbClr val="FFFFFF"/>
              </a:solidFill>
              <a:latin typeface="Red Hat Display"/>
              <a:ea typeface="Red Hat Display"/>
              <a:cs typeface="Red Hat Display"/>
              <a:sym typeface="Red Hat Display"/>
            </a:endParaRPr>
          </a:p>
          <a:p>
            <a:pPr indent="0" lvl="0" marL="0" rtl="0" algn="ctr">
              <a:lnSpc>
                <a:spcPct val="115000"/>
              </a:lnSpc>
              <a:spcBef>
                <a:spcPts val="800"/>
              </a:spcBef>
              <a:spcAft>
                <a:spcPts val="0"/>
              </a:spcAft>
              <a:buNone/>
            </a:pPr>
            <a:r>
              <a:rPr lang="en" sz="4400">
                <a:solidFill>
                  <a:srgbClr val="FFFFFF"/>
                </a:solidFill>
                <a:latin typeface="Red Hat Display"/>
                <a:ea typeface="Red Hat Display"/>
                <a:cs typeface="Red Hat Display"/>
                <a:sym typeface="Red Hat Display"/>
              </a:rPr>
              <a:t>5 - "Tempos Modernos"</a:t>
            </a:r>
            <a:endParaRPr sz="4400">
              <a:solidFill>
                <a:srgbClr val="FFFFFF"/>
              </a:solidFill>
              <a:latin typeface="Red Hat Display"/>
              <a:ea typeface="Red Hat Display"/>
              <a:cs typeface="Red Hat Display"/>
              <a:sym typeface="Red Hat Displ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8" name="Shape 2348"/>
        <p:cNvGrpSpPr/>
        <p:nvPr/>
      </p:nvGrpSpPr>
      <p:grpSpPr>
        <a:xfrm>
          <a:off x="0" y="0"/>
          <a:ext cx="0" cy="0"/>
          <a:chOff x="0" y="0"/>
          <a:chExt cx="0" cy="0"/>
        </a:xfrm>
      </p:grpSpPr>
      <p:sp>
        <p:nvSpPr>
          <p:cNvPr id="2349" name="Google Shape;2349;p211"/>
          <p:cNvSpPr/>
          <p:nvPr/>
        </p:nvSpPr>
        <p:spPr>
          <a:xfrm>
            <a:off x="0" y="1284075"/>
            <a:ext cx="4286400" cy="3173700"/>
          </a:xfrm>
          <a:prstGeom prst="roundRect">
            <a:avLst>
              <a:gd fmla="val 0"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50" name="Google Shape;2350;p211"/>
          <p:cNvSpPr/>
          <p:nvPr/>
        </p:nvSpPr>
        <p:spPr>
          <a:xfrm>
            <a:off x="489413" y="1714500"/>
            <a:ext cx="3279600" cy="2143200"/>
          </a:xfrm>
          <a:prstGeom prst="roundRect">
            <a:avLst>
              <a:gd fmla="val 0" name="adj"/>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51" name="Google Shape;2351;p211"/>
          <p:cNvSpPr txBox="1"/>
          <p:nvPr>
            <p:ph idx="12" type="sldNum"/>
          </p:nvPr>
        </p:nvSpPr>
        <p:spPr>
          <a:xfrm>
            <a:off x="61497" y="4627167"/>
            <a:ext cx="5490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cxnSp>
        <p:nvCxnSpPr>
          <p:cNvPr id="2352" name="Google Shape;2352;p211"/>
          <p:cNvCxnSpPr/>
          <p:nvPr/>
        </p:nvCxnSpPr>
        <p:spPr>
          <a:xfrm>
            <a:off x="621150" y="2774916"/>
            <a:ext cx="3016200" cy="0"/>
          </a:xfrm>
          <a:prstGeom prst="straightConnector1">
            <a:avLst/>
          </a:prstGeom>
          <a:noFill/>
          <a:ln cap="flat" cmpd="sng" w="9525">
            <a:solidFill>
              <a:schemeClr val="accent5"/>
            </a:solidFill>
            <a:prstDash val="solid"/>
            <a:round/>
            <a:headEnd len="med" w="med" type="none"/>
            <a:tailEnd len="med" w="med" type="none"/>
          </a:ln>
        </p:spPr>
      </p:cxnSp>
      <p:pic>
        <p:nvPicPr>
          <p:cNvPr id="2353" name="Google Shape;2353;p211"/>
          <p:cNvPicPr preferRelativeResize="0"/>
          <p:nvPr/>
        </p:nvPicPr>
        <p:blipFill rotWithShape="1">
          <a:blip r:embed="rId3">
            <a:alphaModFix/>
          </a:blip>
          <a:srcRect b="0" l="0" r="0" t="0"/>
          <a:stretch/>
        </p:blipFill>
        <p:spPr>
          <a:xfrm>
            <a:off x="1832560" y="2058986"/>
            <a:ext cx="593143" cy="593154"/>
          </a:xfrm>
          <a:prstGeom prst="rect">
            <a:avLst/>
          </a:prstGeom>
          <a:noFill/>
          <a:ln>
            <a:noFill/>
          </a:ln>
        </p:spPr>
      </p:pic>
      <p:pic>
        <p:nvPicPr>
          <p:cNvPr id="2354" name="Google Shape;2354;p211"/>
          <p:cNvPicPr preferRelativeResize="0"/>
          <p:nvPr/>
        </p:nvPicPr>
        <p:blipFill>
          <a:blip r:embed="rId4">
            <a:alphaModFix/>
          </a:blip>
          <a:stretch>
            <a:fillRect/>
          </a:stretch>
        </p:blipFill>
        <p:spPr>
          <a:xfrm>
            <a:off x="1258144" y="2746505"/>
            <a:ext cx="1741793" cy="593161"/>
          </a:xfrm>
          <a:prstGeom prst="rect">
            <a:avLst/>
          </a:prstGeom>
          <a:noFill/>
          <a:ln>
            <a:noFill/>
          </a:ln>
        </p:spPr>
      </p:pic>
      <p:sp>
        <p:nvSpPr>
          <p:cNvPr id="2355" name="Google Shape;2355;p211"/>
          <p:cNvSpPr txBox="1"/>
          <p:nvPr/>
        </p:nvSpPr>
        <p:spPr>
          <a:xfrm>
            <a:off x="4627107" y="1377954"/>
            <a:ext cx="2441400" cy="2415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b="1" lang="en" sz="1200">
                <a:solidFill>
                  <a:srgbClr val="EE0000"/>
                </a:solidFill>
                <a:latin typeface="Red Hat Display"/>
                <a:ea typeface="Red Hat Display"/>
                <a:cs typeface="Red Hat Display"/>
                <a:sym typeface="Red Hat Display"/>
              </a:rPr>
              <a:t>Configuração do dia 1</a:t>
            </a:r>
            <a:endParaRPr b="1" sz="1200">
              <a:solidFill>
                <a:srgbClr val="EE0000"/>
              </a:solidFill>
              <a:latin typeface="Red Hat Display"/>
              <a:ea typeface="Red Hat Display"/>
              <a:cs typeface="Red Hat Display"/>
              <a:sym typeface="Red Hat Display"/>
            </a:endParaRPr>
          </a:p>
        </p:txBody>
      </p:sp>
      <p:sp>
        <p:nvSpPr>
          <p:cNvPr id="2356" name="Google Shape;2356;p211"/>
          <p:cNvSpPr txBox="1"/>
          <p:nvPr/>
        </p:nvSpPr>
        <p:spPr>
          <a:xfrm>
            <a:off x="4627201" y="1647476"/>
            <a:ext cx="3106500" cy="414900"/>
          </a:xfrm>
          <a:prstGeom prst="rect">
            <a:avLst/>
          </a:prstGeom>
          <a:noFill/>
          <a:ln>
            <a:noFill/>
          </a:ln>
        </p:spPr>
        <p:txBody>
          <a:bodyPr anchorCtr="0" anchor="t" bIns="0" lIns="0" spcFirstLastPara="1" rIns="0" wrap="square" tIns="0">
            <a:noAutofit/>
          </a:bodyPr>
          <a:lstStyle/>
          <a:p>
            <a:pPr indent="-146050" lvl="0" marL="139700" rtl="0" algn="l">
              <a:lnSpc>
                <a:spcPct val="140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Instalar e desinstalar MSIs, .exes</a:t>
            </a:r>
            <a:endParaRPr sz="1100">
              <a:latin typeface="Red Hat Display"/>
              <a:ea typeface="Red Hat Display"/>
              <a:cs typeface="Red Hat Display"/>
              <a:sym typeface="Red Hat Display"/>
            </a:endParaRPr>
          </a:p>
          <a:p>
            <a:pPr indent="-146050" lvl="0" marL="139700" rtl="0" algn="l">
              <a:lnSpc>
                <a:spcPct val="140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Integração do gerenciador de pacotes Chocolatey</a:t>
            </a:r>
            <a:endParaRPr sz="1100">
              <a:latin typeface="Red Hat Display"/>
              <a:ea typeface="Red Hat Display"/>
              <a:cs typeface="Red Hat Display"/>
              <a:sym typeface="Red Hat Display"/>
            </a:endParaRPr>
          </a:p>
          <a:p>
            <a:pPr indent="-146050" lvl="0" marL="139700" rtl="0" algn="l">
              <a:lnSpc>
                <a:spcPct val="140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Iniciar, parar e gerenciar serviços do Windows</a:t>
            </a:r>
            <a:endParaRPr sz="1100">
              <a:latin typeface="Red Hat Display"/>
              <a:ea typeface="Red Hat Display"/>
              <a:cs typeface="Red Hat Display"/>
              <a:sym typeface="Red Hat Display"/>
            </a:endParaRPr>
          </a:p>
          <a:p>
            <a:pPr indent="-146050" lvl="0" marL="139700" rtl="0" algn="l">
              <a:lnSpc>
                <a:spcPct val="140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Modele e aplique atualizações de registro</a:t>
            </a:r>
            <a:endParaRPr sz="1100">
              <a:latin typeface="Red Hat Display"/>
              <a:ea typeface="Red Hat Display"/>
              <a:cs typeface="Red Hat Display"/>
              <a:sym typeface="Red Hat Display"/>
            </a:endParaRPr>
          </a:p>
          <a:p>
            <a:pPr indent="-146050" lvl="0" marL="139700" rtl="0" algn="l">
              <a:lnSpc>
                <a:spcPct val="140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Suporte de autenticação flexível</a:t>
            </a:r>
            <a:endParaRPr sz="1100">
              <a:latin typeface="Red Hat Display"/>
              <a:ea typeface="Red Hat Display"/>
              <a:cs typeface="Red Hat Display"/>
              <a:sym typeface="Red Hat Display"/>
            </a:endParaRPr>
          </a:p>
          <a:p>
            <a:pPr indent="0" lvl="0" marL="139700" rtl="0" algn="l">
              <a:lnSpc>
                <a:spcPct val="140000"/>
              </a:lnSpc>
              <a:spcBef>
                <a:spcPts val="400"/>
              </a:spcBef>
              <a:spcAft>
                <a:spcPts val="400"/>
              </a:spcAft>
              <a:buNone/>
            </a:pPr>
            <a:r>
              <a:t/>
            </a:r>
            <a:endParaRPr sz="1100">
              <a:latin typeface="Red Hat Display"/>
              <a:ea typeface="Red Hat Display"/>
              <a:cs typeface="Red Hat Display"/>
              <a:sym typeface="Red Hat Display"/>
            </a:endParaRPr>
          </a:p>
        </p:txBody>
      </p:sp>
      <p:sp>
        <p:nvSpPr>
          <p:cNvPr id="2357" name="Google Shape;2357;p211"/>
          <p:cNvSpPr txBox="1"/>
          <p:nvPr/>
        </p:nvSpPr>
        <p:spPr>
          <a:xfrm>
            <a:off x="4627139" y="3164794"/>
            <a:ext cx="4246800" cy="414900"/>
          </a:xfrm>
          <a:prstGeom prst="rect">
            <a:avLst/>
          </a:prstGeom>
          <a:noFill/>
          <a:ln>
            <a:noFill/>
          </a:ln>
        </p:spPr>
        <p:txBody>
          <a:bodyPr anchorCtr="0" anchor="t" bIns="0" lIns="0" spcFirstLastPara="1" rIns="342900" wrap="square" tIns="0">
            <a:noAutofit/>
          </a:bodyPr>
          <a:lstStyle/>
          <a:p>
            <a:pPr indent="-146050" lvl="0" marL="139700" rtl="0" algn="l">
              <a:lnSpc>
                <a:spcPct val="140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Gerenciar e instalar atualizações do Windows nas reinicializações</a:t>
            </a:r>
            <a:endParaRPr sz="1100">
              <a:latin typeface="Red Hat Display"/>
              <a:ea typeface="Red Hat Display"/>
              <a:cs typeface="Red Hat Display"/>
              <a:sym typeface="Red Hat Display"/>
            </a:endParaRPr>
          </a:p>
          <a:p>
            <a:pPr indent="-146050" lvl="0" marL="139700" rtl="0" algn="l">
              <a:lnSpc>
                <a:spcPct val="140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Criar e gerenciar usuários locais</a:t>
            </a:r>
            <a:endParaRPr sz="1100">
              <a:latin typeface="Red Hat Display"/>
              <a:ea typeface="Red Hat Display"/>
              <a:cs typeface="Red Hat Display"/>
              <a:sym typeface="Red Hat Display"/>
            </a:endParaRPr>
          </a:p>
          <a:p>
            <a:pPr indent="-146050" lvl="0" marL="139700" rtl="0" algn="l">
              <a:lnSpc>
                <a:spcPct val="140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Criar e gerenciar o estado do controlador de domínio/ membros</a:t>
            </a:r>
            <a:endParaRPr sz="1100">
              <a:latin typeface="Red Hat Display"/>
              <a:ea typeface="Red Hat Display"/>
              <a:cs typeface="Red Hat Display"/>
              <a:sym typeface="Red Hat Display"/>
            </a:endParaRPr>
          </a:p>
          <a:p>
            <a:pPr indent="-146050" lvl="0" marL="139700" rtl="0" algn="l">
              <a:lnSpc>
                <a:spcPct val="140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Gerenciar certificados</a:t>
            </a:r>
            <a:endParaRPr sz="1100">
              <a:latin typeface="Red Hat Display"/>
              <a:ea typeface="Red Hat Display"/>
              <a:cs typeface="Red Hat Display"/>
              <a:sym typeface="Red Hat Display"/>
            </a:endParaRPr>
          </a:p>
          <a:p>
            <a:pPr indent="-146050" lvl="0" marL="139700" rtl="0" algn="l">
              <a:lnSpc>
                <a:spcPct val="140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Buscar arquivos de hosts remotos</a:t>
            </a:r>
            <a:endParaRPr sz="1100">
              <a:latin typeface="Red Hat Display"/>
              <a:ea typeface="Red Hat Display"/>
              <a:cs typeface="Red Hat Display"/>
              <a:sym typeface="Red Hat Display"/>
            </a:endParaRPr>
          </a:p>
          <a:p>
            <a:pPr indent="-146050" lvl="0" marL="139700" rtl="0" algn="l">
              <a:lnSpc>
                <a:spcPct val="140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Envie e execute scripts do Powershell</a:t>
            </a:r>
            <a:endParaRPr sz="1100">
              <a:latin typeface="Red Hat Display"/>
              <a:ea typeface="Red Hat Display"/>
              <a:cs typeface="Red Hat Display"/>
              <a:sym typeface="Red Hat Display"/>
            </a:endParaRPr>
          </a:p>
          <a:p>
            <a:pPr indent="-146050" lvl="0" marL="139700" rtl="0" algn="l">
              <a:lnSpc>
                <a:spcPct val="140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Aproveite os recursos do Powershell DSC</a:t>
            </a:r>
            <a:endParaRPr sz="1100">
              <a:latin typeface="Red Hat Display"/>
              <a:ea typeface="Red Hat Display"/>
              <a:cs typeface="Red Hat Display"/>
              <a:sym typeface="Red Hat Display"/>
            </a:endParaRPr>
          </a:p>
        </p:txBody>
      </p:sp>
      <p:sp>
        <p:nvSpPr>
          <p:cNvPr id="2358" name="Google Shape;2358;p211"/>
          <p:cNvSpPr txBox="1"/>
          <p:nvPr/>
        </p:nvSpPr>
        <p:spPr>
          <a:xfrm>
            <a:off x="4627070" y="2879576"/>
            <a:ext cx="2441400" cy="2415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b="1" lang="en" sz="1200">
                <a:solidFill>
                  <a:srgbClr val="EE0000"/>
                </a:solidFill>
                <a:latin typeface="Red Hat Display"/>
                <a:ea typeface="Red Hat Display"/>
                <a:cs typeface="Red Hat Display"/>
                <a:sym typeface="Red Hat Display"/>
              </a:rPr>
              <a:t>Operações do dia 2</a:t>
            </a:r>
            <a:endParaRPr b="1" sz="1200">
              <a:solidFill>
                <a:srgbClr val="EE0000"/>
              </a:solidFill>
              <a:latin typeface="Red Hat Display"/>
              <a:ea typeface="Red Hat Display"/>
              <a:cs typeface="Red Hat Display"/>
              <a:sym typeface="Red Hat Display"/>
            </a:endParaRPr>
          </a:p>
        </p:txBody>
      </p:sp>
      <p:sp>
        <p:nvSpPr>
          <p:cNvPr id="2359" name="Google Shape;2359;p211"/>
          <p:cNvSpPr/>
          <p:nvPr/>
        </p:nvSpPr>
        <p:spPr>
          <a:xfrm>
            <a:off x="684647" y="3673491"/>
            <a:ext cx="354000" cy="354000"/>
          </a:xfrm>
          <a:prstGeom prst="ellipse">
            <a:avLst/>
          </a:prstGeom>
          <a:solidFill>
            <a:srgbClr val="FFFFFF"/>
          </a:soli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60" name="Google Shape;2360;p211"/>
          <p:cNvSpPr/>
          <p:nvPr/>
        </p:nvSpPr>
        <p:spPr>
          <a:xfrm>
            <a:off x="1306808" y="3673470"/>
            <a:ext cx="354300" cy="354300"/>
          </a:xfrm>
          <a:prstGeom prst="ellipse">
            <a:avLst/>
          </a:prstGeom>
          <a:solidFill>
            <a:srgbClr val="FFFFFF"/>
          </a:soli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61" name="Google Shape;2361;p211"/>
          <p:cNvSpPr/>
          <p:nvPr/>
        </p:nvSpPr>
        <p:spPr>
          <a:xfrm>
            <a:off x="1929193" y="3673491"/>
            <a:ext cx="354000" cy="354000"/>
          </a:xfrm>
          <a:prstGeom prst="ellipse">
            <a:avLst/>
          </a:prstGeom>
          <a:solidFill>
            <a:srgbClr val="FFFFFF"/>
          </a:soli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62" name="Google Shape;2362;p211"/>
          <p:cNvSpPr/>
          <p:nvPr/>
        </p:nvSpPr>
        <p:spPr>
          <a:xfrm>
            <a:off x="2551354" y="3673491"/>
            <a:ext cx="354000" cy="354000"/>
          </a:xfrm>
          <a:prstGeom prst="ellipse">
            <a:avLst/>
          </a:prstGeom>
          <a:solidFill>
            <a:srgbClr val="FFFFFF"/>
          </a:soli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63" name="Google Shape;2363;p211"/>
          <p:cNvSpPr/>
          <p:nvPr/>
        </p:nvSpPr>
        <p:spPr>
          <a:xfrm>
            <a:off x="3173514" y="3673470"/>
            <a:ext cx="354300" cy="354300"/>
          </a:xfrm>
          <a:prstGeom prst="ellipse">
            <a:avLst/>
          </a:prstGeom>
          <a:solidFill>
            <a:srgbClr val="FFFFFF"/>
          </a:soli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364" name="Google Shape;2364;p211"/>
          <p:cNvPicPr preferRelativeResize="0"/>
          <p:nvPr/>
        </p:nvPicPr>
        <p:blipFill>
          <a:blip r:embed="rId5">
            <a:alphaModFix/>
          </a:blip>
          <a:stretch>
            <a:fillRect/>
          </a:stretch>
        </p:blipFill>
        <p:spPr>
          <a:xfrm>
            <a:off x="2610704" y="3734009"/>
            <a:ext cx="235211" cy="252633"/>
          </a:xfrm>
          <a:prstGeom prst="rect">
            <a:avLst/>
          </a:prstGeom>
          <a:noFill/>
          <a:ln>
            <a:noFill/>
          </a:ln>
        </p:spPr>
      </p:pic>
      <p:pic>
        <p:nvPicPr>
          <p:cNvPr id="2365" name="Google Shape;2365;p211"/>
          <p:cNvPicPr preferRelativeResize="0"/>
          <p:nvPr/>
        </p:nvPicPr>
        <p:blipFill rotWithShape="1">
          <a:blip r:embed="rId6">
            <a:alphaModFix/>
          </a:blip>
          <a:srcRect b="0" l="238" r="238" t="0"/>
          <a:stretch/>
        </p:blipFill>
        <p:spPr>
          <a:xfrm>
            <a:off x="741810" y="3724101"/>
            <a:ext cx="240031" cy="257810"/>
          </a:xfrm>
          <a:prstGeom prst="rect">
            <a:avLst/>
          </a:prstGeom>
          <a:noFill/>
          <a:ln>
            <a:noFill/>
          </a:ln>
        </p:spPr>
      </p:pic>
      <p:pic>
        <p:nvPicPr>
          <p:cNvPr id="2366" name="Google Shape;2366;p211"/>
          <p:cNvPicPr preferRelativeResize="0"/>
          <p:nvPr/>
        </p:nvPicPr>
        <p:blipFill rotWithShape="1">
          <a:blip r:embed="rId7">
            <a:alphaModFix/>
          </a:blip>
          <a:srcRect b="0" l="0" r="0" t="0"/>
          <a:stretch/>
        </p:blipFill>
        <p:spPr>
          <a:xfrm>
            <a:off x="3230455" y="3711828"/>
            <a:ext cx="240030" cy="257810"/>
          </a:xfrm>
          <a:prstGeom prst="rect">
            <a:avLst/>
          </a:prstGeom>
          <a:noFill/>
          <a:ln>
            <a:noFill/>
          </a:ln>
        </p:spPr>
      </p:pic>
      <p:pic>
        <p:nvPicPr>
          <p:cNvPr id="2367" name="Google Shape;2367;p211"/>
          <p:cNvPicPr preferRelativeResize="0"/>
          <p:nvPr/>
        </p:nvPicPr>
        <p:blipFill rotWithShape="1">
          <a:blip r:embed="rId8">
            <a:alphaModFix/>
          </a:blip>
          <a:srcRect b="0" l="139" r="139" t="0"/>
          <a:stretch/>
        </p:blipFill>
        <p:spPr>
          <a:xfrm>
            <a:off x="1367297" y="3730925"/>
            <a:ext cx="233114" cy="233114"/>
          </a:xfrm>
          <a:prstGeom prst="rect">
            <a:avLst/>
          </a:prstGeom>
          <a:noFill/>
          <a:ln>
            <a:noFill/>
          </a:ln>
        </p:spPr>
      </p:pic>
      <p:pic>
        <p:nvPicPr>
          <p:cNvPr id="2368" name="Google Shape;2368;p211"/>
          <p:cNvPicPr preferRelativeResize="0"/>
          <p:nvPr/>
        </p:nvPicPr>
        <p:blipFill rotWithShape="1">
          <a:blip r:embed="rId9">
            <a:alphaModFix/>
          </a:blip>
          <a:srcRect b="0" l="0" r="0" t="0"/>
          <a:stretch/>
        </p:blipFill>
        <p:spPr>
          <a:xfrm>
            <a:off x="1989569" y="3740509"/>
            <a:ext cx="233114" cy="233114"/>
          </a:xfrm>
          <a:prstGeom prst="rect">
            <a:avLst/>
          </a:prstGeom>
          <a:noFill/>
          <a:ln>
            <a:noFill/>
          </a:ln>
        </p:spPr>
      </p:pic>
      <p:sp>
        <p:nvSpPr>
          <p:cNvPr id="2369" name="Google Shape;2369;p211"/>
          <p:cNvSpPr txBox="1"/>
          <p:nvPr/>
        </p:nvSpPr>
        <p:spPr>
          <a:xfrm>
            <a:off x="627044" y="4101356"/>
            <a:ext cx="469500" cy="126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800">
                <a:latin typeface="Red Hat Display Medium"/>
                <a:ea typeface="Red Hat Display Medium"/>
                <a:cs typeface="Red Hat Display Medium"/>
                <a:sym typeface="Red Hat Display Medium"/>
              </a:rPr>
              <a:t>Cloud</a:t>
            </a:r>
            <a:endParaRPr sz="800">
              <a:latin typeface="Red Hat Display Medium"/>
              <a:ea typeface="Red Hat Display Medium"/>
              <a:cs typeface="Red Hat Display Medium"/>
              <a:sym typeface="Red Hat Display Medium"/>
            </a:endParaRPr>
          </a:p>
        </p:txBody>
      </p:sp>
      <p:sp>
        <p:nvSpPr>
          <p:cNvPr id="2370" name="Google Shape;2370;p211"/>
          <p:cNvSpPr txBox="1"/>
          <p:nvPr/>
        </p:nvSpPr>
        <p:spPr>
          <a:xfrm>
            <a:off x="1254040" y="4101356"/>
            <a:ext cx="469500" cy="126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800">
                <a:latin typeface="Red Hat Display Medium"/>
                <a:ea typeface="Red Hat Display Medium"/>
                <a:cs typeface="Red Hat Display Medium"/>
                <a:sym typeface="Red Hat Display Medium"/>
              </a:rPr>
              <a:t>Network</a:t>
            </a:r>
            <a:endParaRPr sz="800">
              <a:latin typeface="Red Hat Display Medium"/>
              <a:ea typeface="Red Hat Display Medium"/>
              <a:cs typeface="Red Hat Display Medium"/>
              <a:sym typeface="Red Hat Display Medium"/>
            </a:endParaRPr>
          </a:p>
        </p:txBody>
      </p:sp>
      <p:sp>
        <p:nvSpPr>
          <p:cNvPr id="2371" name="Google Shape;2371;p211"/>
          <p:cNvSpPr txBox="1"/>
          <p:nvPr/>
        </p:nvSpPr>
        <p:spPr>
          <a:xfrm>
            <a:off x="1870114" y="4101356"/>
            <a:ext cx="469500" cy="126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800">
                <a:latin typeface="Red Hat Display Medium"/>
                <a:ea typeface="Red Hat Display Medium"/>
                <a:cs typeface="Red Hat Display Medium"/>
                <a:sym typeface="Red Hat Display Medium"/>
              </a:rPr>
              <a:t>Security</a:t>
            </a:r>
            <a:endParaRPr sz="800">
              <a:latin typeface="Red Hat Display Medium"/>
              <a:ea typeface="Red Hat Display Medium"/>
              <a:cs typeface="Red Hat Display Medium"/>
              <a:sym typeface="Red Hat Display Medium"/>
            </a:endParaRPr>
          </a:p>
        </p:txBody>
      </p:sp>
      <p:sp>
        <p:nvSpPr>
          <p:cNvPr id="2372" name="Google Shape;2372;p211"/>
          <p:cNvSpPr txBox="1"/>
          <p:nvPr/>
        </p:nvSpPr>
        <p:spPr>
          <a:xfrm>
            <a:off x="2388623" y="4101356"/>
            <a:ext cx="689700" cy="126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800">
                <a:latin typeface="Red Hat Display Medium"/>
                <a:ea typeface="Red Hat Display Medium"/>
                <a:cs typeface="Red Hat Display Medium"/>
                <a:sym typeface="Red Hat Display Medium"/>
              </a:rPr>
              <a:t>Infrastructure</a:t>
            </a:r>
            <a:endParaRPr sz="800">
              <a:latin typeface="Red Hat Display Medium"/>
              <a:ea typeface="Red Hat Display Medium"/>
              <a:cs typeface="Red Hat Display Medium"/>
              <a:sym typeface="Red Hat Display Medium"/>
            </a:endParaRPr>
          </a:p>
        </p:txBody>
      </p:sp>
      <p:sp>
        <p:nvSpPr>
          <p:cNvPr id="2373" name="Google Shape;2373;p211"/>
          <p:cNvSpPr txBox="1"/>
          <p:nvPr/>
        </p:nvSpPr>
        <p:spPr>
          <a:xfrm>
            <a:off x="3115902" y="4101356"/>
            <a:ext cx="469500" cy="126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800">
                <a:latin typeface="Red Hat Display Medium"/>
                <a:ea typeface="Red Hat Display Medium"/>
                <a:cs typeface="Red Hat Display Medium"/>
                <a:sym typeface="Red Hat Display Medium"/>
              </a:rPr>
              <a:t>Edge</a:t>
            </a:r>
            <a:endParaRPr sz="800">
              <a:latin typeface="Red Hat Display Medium"/>
              <a:ea typeface="Red Hat Display Medium"/>
              <a:cs typeface="Red Hat Display Medium"/>
              <a:sym typeface="Red Hat Display Medium"/>
            </a:endParaRPr>
          </a:p>
        </p:txBody>
      </p:sp>
      <p:sp>
        <p:nvSpPr>
          <p:cNvPr id="2374" name="Google Shape;2374;p211"/>
          <p:cNvSpPr txBox="1"/>
          <p:nvPr/>
        </p:nvSpPr>
        <p:spPr>
          <a:xfrm>
            <a:off x="620003" y="350869"/>
            <a:ext cx="7239000" cy="434100"/>
          </a:xfrm>
          <a:prstGeom prst="rect">
            <a:avLst/>
          </a:prstGeom>
          <a:no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2700">
                <a:solidFill>
                  <a:srgbClr val="EE0000"/>
                </a:solidFill>
                <a:latin typeface="Red Hat Display"/>
                <a:ea typeface="Red Hat Display"/>
                <a:cs typeface="Red Hat Display"/>
                <a:sym typeface="Red Hat Display"/>
              </a:rPr>
              <a:t>Automação </a:t>
            </a:r>
            <a:r>
              <a:rPr b="1" lang="en" sz="2700">
                <a:solidFill>
                  <a:schemeClr val="dk1"/>
                </a:solidFill>
                <a:latin typeface="Red Hat Display"/>
                <a:ea typeface="Red Hat Display"/>
                <a:cs typeface="Red Hat Display"/>
                <a:sym typeface="Red Hat Display"/>
              </a:rPr>
              <a:t>de Windows</a:t>
            </a:r>
            <a:endParaRPr b="1" sz="2700">
              <a:solidFill>
                <a:schemeClr val="dk1"/>
              </a:solidFill>
              <a:latin typeface="Red Hat Display"/>
              <a:ea typeface="Red Hat Display"/>
              <a:cs typeface="Red Hat Display"/>
              <a:sym typeface="Red Hat Display"/>
            </a:endParaRPr>
          </a:p>
        </p:txBody>
      </p:sp>
      <p:sp>
        <p:nvSpPr>
          <p:cNvPr id="2375" name="Google Shape;2375;p211"/>
          <p:cNvSpPr txBox="1"/>
          <p:nvPr/>
        </p:nvSpPr>
        <p:spPr>
          <a:xfrm>
            <a:off x="732261" y="796594"/>
            <a:ext cx="7816500" cy="2190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400"/>
              </a:spcAft>
              <a:buNone/>
            </a:pPr>
            <a:r>
              <a:rPr lang="en" sz="1400">
                <a:solidFill>
                  <a:schemeClr val="dk1"/>
                </a:solidFill>
                <a:latin typeface="Red Hat Display"/>
                <a:ea typeface="Red Hat Display"/>
                <a:cs typeface="Red Hat Display"/>
                <a:sym typeface="Red Hat Display"/>
              </a:rPr>
              <a:t>Ansible Automation Platform para Windows.</a:t>
            </a:r>
            <a:endParaRPr sz="1400">
              <a:solidFill>
                <a:schemeClr val="dk1"/>
              </a:solidFill>
              <a:latin typeface="Red Hat Display"/>
              <a:ea typeface="Red Hat Display"/>
              <a:cs typeface="Red Hat Display"/>
              <a:sym typeface="Red Hat Display"/>
            </a:endParaRPr>
          </a:p>
        </p:txBody>
      </p:sp>
      <p:sp>
        <p:nvSpPr>
          <p:cNvPr id="2376" name="Google Shape;2376;p211"/>
          <p:cNvSpPr/>
          <p:nvPr/>
        </p:nvSpPr>
        <p:spPr>
          <a:xfrm>
            <a:off x="6995819" y="4705913"/>
            <a:ext cx="1910700" cy="24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0" name="Shape 2380"/>
        <p:cNvGrpSpPr/>
        <p:nvPr/>
      </p:nvGrpSpPr>
      <p:grpSpPr>
        <a:xfrm>
          <a:off x="0" y="0"/>
          <a:ext cx="0" cy="0"/>
          <a:chOff x="0" y="0"/>
          <a:chExt cx="0" cy="0"/>
        </a:xfrm>
      </p:grpSpPr>
      <p:sp>
        <p:nvSpPr>
          <p:cNvPr id="2381" name="Google Shape;2381;p212"/>
          <p:cNvSpPr/>
          <p:nvPr/>
        </p:nvSpPr>
        <p:spPr>
          <a:xfrm>
            <a:off x="0" y="1284075"/>
            <a:ext cx="4286400" cy="3173700"/>
          </a:xfrm>
          <a:prstGeom prst="roundRect">
            <a:avLst>
              <a:gd fmla="val 0"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2" name="Google Shape;2382;p212"/>
          <p:cNvSpPr/>
          <p:nvPr/>
        </p:nvSpPr>
        <p:spPr>
          <a:xfrm>
            <a:off x="489413" y="1714500"/>
            <a:ext cx="3279600" cy="2143200"/>
          </a:xfrm>
          <a:prstGeom prst="roundRect">
            <a:avLst>
              <a:gd fmla="val 0" name="adj"/>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3" name="Google Shape;2383;p212"/>
          <p:cNvSpPr/>
          <p:nvPr/>
        </p:nvSpPr>
        <p:spPr>
          <a:xfrm>
            <a:off x="1626863" y="3768750"/>
            <a:ext cx="346800" cy="346800"/>
          </a:xfrm>
          <a:prstGeom prst="ellipse">
            <a:avLst/>
          </a:prstGeom>
          <a:solidFill>
            <a:srgbClr val="FFFFFF"/>
          </a:soli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4" name="Google Shape;2384;p212"/>
          <p:cNvSpPr/>
          <p:nvPr/>
        </p:nvSpPr>
        <p:spPr>
          <a:xfrm>
            <a:off x="2312081" y="3768750"/>
            <a:ext cx="346800" cy="346800"/>
          </a:xfrm>
          <a:prstGeom prst="ellipse">
            <a:avLst/>
          </a:prstGeom>
          <a:solidFill>
            <a:srgbClr val="FFFFFF"/>
          </a:soli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5" name="Google Shape;2385;p212"/>
          <p:cNvSpPr/>
          <p:nvPr/>
        </p:nvSpPr>
        <p:spPr>
          <a:xfrm>
            <a:off x="2915606" y="3768750"/>
            <a:ext cx="346800" cy="346800"/>
          </a:xfrm>
          <a:prstGeom prst="ellipse">
            <a:avLst/>
          </a:prstGeom>
          <a:solidFill>
            <a:srgbClr val="FFFFFF"/>
          </a:soli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6" name="Google Shape;2386;p212"/>
          <p:cNvSpPr/>
          <p:nvPr/>
        </p:nvSpPr>
        <p:spPr>
          <a:xfrm>
            <a:off x="1880091" y="1456125"/>
            <a:ext cx="512700" cy="512700"/>
          </a:xfrm>
          <a:prstGeom prst="ellipse">
            <a:avLst/>
          </a:prstGeom>
          <a:solidFill>
            <a:srgbClr val="FFFFFF"/>
          </a:solid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7" name="Google Shape;2387;p212"/>
          <p:cNvSpPr/>
          <p:nvPr/>
        </p:nvSpPr>
        <p:spPr>
          <a:xfrm>
            <a:off x="2915428" y="1456125"/>
            <a:ext cx="512700" cy="512700"/>
          </a:xfrm>
          <a:prstGeom prst="ellipse">
            <a:avLst/>
          </a:prstGeom>
          <a:solidFill>
            <a:srgbClr val="FFFFFF"/>
          </a:solid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8" name="Google Shape;2388;p212"/>
          <p:cNvSpPr txBox="1"/>
          <p:nvPr>
            <p:ph idx="12" type="sldNum"/>
          </p:nvPr>
        </p:nvSpPr>
        <p:spPr>
          <a:xfrm>
            <a:off x="61497" y="4627167"/>
            <a:ext cx="5490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89" name="Google Shape;2389;p212"/>
          <p:cNvSpPr txBox="1"/>
          <p:nvPr/>
        </p:nvSpPr>
        <p:spPr>
          <a:xfrm>
            <a:off x="4627070" y="2485816"/>
            <a:ext cx="2441400" cy="2415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b="1" lang="en" sz="1200">
                <a:solidFill>
                  <a:srgbClr val="EE0000"/>
                </a:solidFill>
                <a:latin typeface="Red Hat Display"/>
                <a:ea typeface="Red Hat Display"/>
                <a:cs typeface="Red Hat Display"/>
                <a:sym typeface="Red Hat Display"/>
              </a:rPr>
              <a:t>Caça a ameaças</a:t>
            </a:r>
            <a:endParaRPr b="1" sz="1200">
              <a:solidFill>
                <a:srgbClr val="EE0000"/>
              </a:solidFill>
              <a:latin typeface="Red Hat Display"/>
              <a:ea typeface="Red Hat Display"/>
              <a:cs typeface="Red Hat Display"/>
              <a:sym typeface="Red Hat Display"/>
            </a:endParaRPr>
          </a:p>
        </p:txBody>
      </p:sp>
      <p:sp>
        <p:nvSpPr>
          <p:cNvPr id="2390" name="Google Shape;2390;p212"/>
          <p:cNvSpPr txBox="1"/>
          <p:nvPr/>
        </p:nvSpPr>
        <p:spPr>
          <a:xfrm>
            <a:off x="4627100" y="1616438"/>
            <a:ext cx="2771700" cy="2415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b="1" lang="en" sz="1200">
                <a:solidFill>
                  <a:srgbClr val="EE0000"/>
                </a:solidFill>
                <a:latin typeface="Red Hat Display"/>
                <a:ea typeface="Red Hat Display"/>
                <a:cs typeface="Red Hat Display"/>
                <a:sym typeface="Red Hat Display"/>
              </a:rPr>
              <a:t>Enriquecimento de logs e informações</a:t>
            </a:r>
            <a:endParaRPr b="1" sz="1200">
              <a:solidFill>
                <a:srgbClr val="EE0000"/>
              </a:solidFill>
              <a:latin typeface="Red Hat Display"/>
              <a:ea typeface="Red Hat Display"/>
              <a:cs typeface="Red Hat Display"/>
              <a:sym typeface="Red Hat Display"/>
            </a:endParaRPr>
          </a:p>
        </p:txBody>
      </p:sp>
      <p:sp>
        <p:nvSpPr>
          <p:cNvPr id="2391" name="Google Shape;2391;p212"/>
          <p:cNvSpPr/>
          <p:nvPr/>
        </p:nvSpPr>
        <p:spPr>
          <a:xfrm>
            <a:off x="858844" y="1456125"/>
            <a:ext cx="512700" cy="512700"/>
          </a:xfrm>
          <a:prstGeom prst="ellipse">
            <a:avLst/>
          </a:prstGeom>
          <a:solidFill>
            <a:srgbClr val="FFFFFF"/>
          </a:solid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2" name="Google Shape;2392;p212"/>
          <p:cNvSpPr txBox="1"/>
          <p:nvPr/>
        </p:nvSpPr>
        <p:spPr>
          <a:xfrm>
            <a:off x="489413" y="2914950"/>
            <a:ext cx="3279600" cy="17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accent1"/>
                </a:solidFill>
                <a:latin typeface="Red Hat Display"/>
                <a:ea typeface="Red Hat Display"/>
                <a:cs typeface="Red Hat Display"/>
                <a:sym typeface="Red Hat Display"/>
              </a:rPr>
              <a:t>Operações de segurança automatizadas</a:t>
            </a:r>
            <a:endParaRPr b="1" sz="800">
              <a:solidFill>
                <a:schemeClr val="accent1"/>
              </a:solidFill>
              <a:latin typeface="Red Hat Display"/>
              <a:ea typeface="Red Hat Display"/>
              <a:cs typeface="Red Hat Display"/>
              <a:sym typeface="Red Hat Display"/>
            </a:endParaRPr>
          </a:p>
        </p:txBody>
      </p:sp>
      <p:sp>
        <p:nvSpPr>
          <p:cNvPr id="2393" name="Google Shape;2393;p212"/>
          <p:cNvSpPr txBox="1"/>
          <p:nvPr/>
        </p:nvSpPr>
        <p:spPr>
          <a:xfrm>
            <a:off x="893600" y="4170365"/>
            <a:ext cx="469500" cy="123000"/>
          </a:xfrm>
          <a:prstGeom prst="rect">
            <a:avLst/>
          </a:prstGeom>
          <a:noFill/>
          <a:ln>
            <a:noFill/>
          </a:ln>
        </p:spPr>
        <p:txBody>
          <a:bodyPr anchorCtr="0" anchor="b" bIns="0" lIns="0" spcFirstLastPara="1" rIns="0" wrap="square" tIns="0">
            <a:spAutoFit/>
          </a:bodyPr>
          <a:lstStyle/>
          <a:p>
            <a:pPr indent="0" lvl="0" marL="0" rtl="0" algn="ctr">
              <a:spcBef>
                <a:spcPts val="0"/>
              </a:spcBef>
              <a:spcAft>
                <a:spcPts val="0"/>
              </a:spcAft>
              <a:buNone/>
            </a:pPr>
            <a:r>
              <a:rPr lang="en" sz="800">
                <a:latin typeface="Red Hat Display Medium"/>
                <a:ea typeface="Red Hat Display Medium"/>
                <a:cs typeface="Red Hat Display Medium"/>
                <a:sym typeface="Red Hat Display Medium"/>
              </a:rPr>
              <a:t>Físico</a:t>
            </a:r>
            <a:endParaRPr sz="800">
              <a:latin typeface="Red Hat Display Medium"/>
              <a:ea typeface="Red Hat Display Medium"/>
              <a:cs typeface="Red Hat Display Medium"/>
              <a:sym typeface="Red Hat Display Medium"/>
            </a:endParaRPr>
          </a:p>
        </p:txBody>
      </p:sp>
      <p:sp>
        <p:nvSpPr>
          <p:cNvPr id="2394" name="Google Shape;2394;p212"/>
          <p:cNvSpPr/>
          <p:nvPr/>
        </p:nvSpPr>
        <p:spPr>
          <a:xfrm>
            <a:off x="941644" y="3768750"/>
            <a:ext cx="346800" cy="346800"/>
          </a:xfrm>
          <a:prstGeom prst="ellipse">
            <a:avLst/>
          </a:prstGeom>
          <a:solidFill>
            <a:srgbClr val="FFFFFF"/>
          </a:soli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5" name="Google Shape;2395;p212"/>
          <p:cNvSpPr txBox="1"/>
          <p:nvPr/>
        </p:nvSpPr>
        <p:spPr>
          <a:xfrm>
            <a:off x="1551766" y="4170365"/>
            <a:ext cx="469500" cy="123000"/>
          </a:xfrm>
          <a:prstGeom prst="rect">
            <a:avLst/>
          </a:prstGeom>
          <a:noFill/>
          <a:ln>
            <a:noFill/>
          </a:ln>
        </p:spPr>
        <p:txBody>
          <a:bodyPr anchorCtr="0" anchor="b" bIns="0" lIns="0" spcFirstLastPara="1" rIns="0" wrap="square" tIns="0">
            <a:spAutoFit/>
          </a:bodyPr>
          <a:lstStyle/>
          <a:p>
            <a:pPr indent="0" lvl="0" marL="0" rtl="0" algn="ctr">
              <a:spcBef>
                <a:spcPts val="0"/>
              </a:spcBef>
              <a:spcAft>
                <a:spcPts val="0"/>
              </a:spcAft>
              <a:buNone/>
            </a:pPr>
            <a:r>
              <a:rPr lang="en" sz="800">
                <a:latin typeface="Red Hat Display Medium"/>
                <a:ea typeface="Red Hat Display Medium"/>
                <a:cs typeface="Red Hat Display Medium"/>
                <a:sym typeface="Red Hat Display Medium"/>
              </a:rPr>
              <a:t>Virtual</a:t>
            </a:r>
            <a:endParaRPr sz="800">
              <a:latin typeface="Red Hat Display Medium"/>
              <a:ea typeface="Red Hat Display Medium"/>
              <a:cs typeface="Red Hat Display Medium"/>
              <a:sym typeface="Red Hat Display Medium"/>
            </a:endParaRPr>
          </a:p>
        </p:txBody>
      </p:sp>
      <p:sp>
        <p:nvSpPr>
          <p:cNvPr id="2396" name="Google Shape;2396;p212"/>
          <p:cNvSpPr txBox="1"/>
          <p:nvPr/>
        </p:nvSpPr>
        <p:spPr>
          <a:xfrm>
            <a:off x="2209931" y="4170365"/>
            <a:ext cx="469500" cy="123000"/>
          </a:xfrm>
          <a:prstGeom prst="rect">
            <a:avLst/>
          </a:prstGeom>
          <a:noFill/>
          <a:ln>
            <a:noFill/>
          </a:ln>
        </p:spPr>
        <p:txBody>
          <a:bodyPr anchorCtr="0" anchor="b" bIns="0" lIns="0" spcFirstLastPara="1" rIns="0" wrap="square" tIns="0">
            <a:spAutoFit/>
          </a:bodyPr>
          <a:lstStyle/>
          <a:p>
            <a:pPr indent="0" lvl="0" marL="0" rtl="0" algn="ctr">
              <a:spcBef>
                <a:spcPts val="0"/>
              </a:spcBef>
              <a:spcAft>
                <a:spcPts val="0"/>
              </a:spcAft>
              <a:buNone/>
            </a:pPr>
            <a:r>
              <a:rPr lang="en" sz="800">
                <a:latin typeface="Red Hat Display Medium"/>
                <a:ea typeface="Red Hat Display Medium"/>
                <a:cs typeface="Red Hat Display Medium"/>
                <a:sym typeface="Red Hat Display Medium"/>
              </a:rPr>
              <a:t>Cloud</a:t>
            </a:r>
            <a:endParaRPr sz="800">
              <a:latin typeface="Red Hat Display Medium"/>
              <a:ea typeface="Red Hat Display Medium"/>
              <a:cs typeface="Red Hat Display Medium"/>
              <a:sym typeface="Red Hat Display Medium"/>
            </a:endParaRPr>
          </a:p>
        </p:txBody>
      </p:sp>
      <p:sp>
        <p:nvSpPr>
          <p:cNvPr id="2397" name="Google Shape;2397;p212"/>
          <p:cNvSpPr txBox="1"/>
          <p:nvPr/>
        </p:nvSpPr>
        <p:spPr>
          <a:xfrm>
            <a:off x="2868127" y="4170365"/>
            <a:ext cx="469500" cy="123000"/>
          </a:xfrm>
          <a:prstGeom prst="rect">
            <a:avLst/>
          </a:prstGeom>
          <a:noFill/>
          <a:ln>
            <a:noFill/>
          </a:ln>
        </p:spPr>
        <p:txBody>
          <a:bodyPr anchorCtr="0" anchor="b" bIns="0" lIns="0" spcFirstLastPara="1" rIns="0" wrap="square" tIns="0">
            <a:spAutoFit/>
          </a:bodyPr>
          <a:lstStyle/>
          <a:p>
            <a:pPr indent="0" lvl="0" marL="0" rtl="0" algn="ctr">
              <a:spcBef>
                <a:spcPts val="0"/>
              </a:spcBef>
              <a:spcAft>
                <a:spcPts val="0"/>
              </a:spcAft>
              <a:buNone/>
            </a:pPr>
            <a:r>
              <a:rPr lang="en" sz="800">
                <a:latin typeface="Red Hat Display Medium"/>
                <a:ea typeface="Red Hat Display Medium"/>
                <a:cs typeface="Red Hat Display Medium"/>
                <a:sym typeface="Red Hat Display Medium"/>
              </a:rPr>
              <a:t>Edge</a:t>
            </a:r>
            <a:endParaRPr sz="800">
              <a:latin typeface="Red Hat Display Medium"/>
              <a:ea typeface="Red Hat Display Medium"/>
              <a:cs typeface="Red Hat Display Medium"/>
              <a:sym typeface="Red Hat Display Medium"/>
            </a:endParaRPr>
          </a:p>
        </p:txBody>
      </p:sp>
      <p:sp>
        <p:nvSpPr>
          <p:cNvPr id="2398" name="Google Shape;2398;p212"/>
          <p:cNvSpPr txBox="1"/>
          <p:nvPr/>
        </p:nvSpPr>
        <p:spPr>
          <a:xfrm>
            <a:off x="2828925" y="1992837"/>
            <a:ext cx="685800" cy="258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800">
                <a:latin typeface="Red Hat Display Medium"/>
                <a:ea typeface="Red Hat Display Medium"/>
                <a:cs typeface="Red Hat Display Medium"/>
                <a:sym typeface="Red Hat Display Medium"/>
              </a:rPr>
              <a:t>Resposta a incidentes</a:t>
            </a:r>
            <a:endParaRPr sz="800">
              <a:solidFill>
                <a:srgbClr val="000000"/>
              </a:solidFill>
              <a:latin typeface="Red Hat Display Medium"/>
              <a:ea typeface="Red Hat Display Medium"/>
              <a:cs typeface="Red Hat Display Medium"/>
              <a:sym typeface="Red Hat Display Medium"/>
            </a:endParaRPr>
          </a:p>
        </p:txBody>
      </p:sp>
      <p:sp>
        <p:nvSpPr>
          <p:cNvPr id="2399" name="Google Shape;2399;p212"/>
          <p:cNvSpPr txBox="1"/>
          <p:nvPr/>
        </p:nvSpPr>
        <p:spPr>
          <a:xfrm>
            <a:off x="489413" y="2314575"/>
            <a:ext cx="3279600" cy="17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accent1"/>
                </a:solidFill>
                <a:latin typeface="Red Hat Display"/>
                <a:ea typeface="Red Hat Display"/>
                <a:cs typeface="Red Hat Display"/>
                <a:sym typeface="Red Hat Display"/>
              </a:rPr>
              <a:t>Resposta e remédiação</a:t>
            </a:r>
            <a:endParaRPr b="1" sz="800">
              <a:solidFill>
                <a:schemeClr val="accent1"/>
              </a:solidFill>
              <a:latin typeface="Red Hat Display"/>
              <a:ea typeface="Red Hat Display"/>
              <a:cs typeface="Red Hat Display"/>
              <a:sym typeface="Red Hat Display"/>
            </a:endParaRPr>
          </a:p>
        </p:txBody>
      </p:sp>
      <p:pic>
        <p:nvPicPr>
          <p:cNvPr id="2400" name="Google Shape;2400;p212"/>
          <p:cNvPicPr preferRelativeResize="0"/>
          <p:nvPr/>
        </p:nvPicPr>
        <p:blipFill>
          <a:blip r:embed="rId3">
            <a:alphaModFix/>
          </a:blip>
          <a:stretch>
            <a:fillRect/>
          </a:stretch>
        </p:blipFill>
        <p:spPr>
          <a:xfrm>
            <a:off x="1914084" y="2480643"/>
            <a:ext cx="430149" cy="430149"/>
          </a:xfrm>
          <a:prstGeom prst="rect">
            <a:avLst/>
          </a:prstGeom>
          <a:noFill/>
          <a:ln>
            <a:noFill/>
          </a:ln>
        </p:spPr>
      </p:pic>
      <p:sp>
        <p:nvSpPr>
          <p:cNvPr id="2401" name="Google Shape;2401;p212"/>
          <p:cNvSpPr txBox="1"/>
          <p:nvPr/>
        </p:nvSpPr>
        <p:spPr>
          <a:xfrm>
            <a:off x="4627070" y="3346650"/>
            <a:ext cx="2441400" cy="2415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b="1" lang="en" sz="1200">
                <a:solidFill>
                  <a:srgbClr val="EE0000"/>
                </a:solidFill>
                <a:latin typeface="Red Hat Display"/>
                <a:ea typeface="Red Hat Display"/>
                <a:cs typeface="Red Hat Display"/>
                <a:sym typeface="Red Hat Display"/>
              </a:rPr>
              <a:t>Resposta a incidentes</a:t>
            </a:r>
            <a:endParaRPr b="1" sz="1200">
              <a:solidFill>
                <a:srgbClr val="EE0000"/>
              </a:solidFill>
              <a:latin typeface="Red Hat Display"/>
              <a:ea typeface="Red Hat Display"/>
              <a:cs typeface="Red Hat Display"/>
              <a:sym typeface="Red Hat Display"/>
            </a:endParaRPr>
          </a:p>
        </p:txBody>
      </p:sp>
      <p:pic>
        <p:nvPicPr>
          <p:cNvPr id="2402" name="Google Shape;2402;p212"/>
          <p:cNvPicPr preferRelativeResize="0"/>
          <p:nvPr/>
        </p:nvPicPr>
        <p:blipFill>
          <a:blip r:embed="rId4">
            <a:alphaModFix/>
          </a:blip>
          <a:stretch>
            <a:fillRect/>
          </a:stretch>
        </p:blipFill>
        <p:spPr>
          <a:xfrm>
            <a:off x="997455" y="3815937"/>
            <a:ext cx="235211" cy="252633"/>
          </a:xfrm>
          <a:prstGeom prst="rect">
            <a:avLst/>
          </a:prstGeom>
          <a:noFill/>
          <a:ln>
            <a:noFill/>
          </a:ln>
        </p:spPr>
      </p:pic>
      <p:pic>
        <p:nvPicPr>
          <p:cNvPr id="2403" name="Google Shape;2403;p212"/>
          <p:cNvPicPr preferRelativeResize="0"/>
          <p:nvPr/>
        </p:nvPicPr>
        <p:blipFill rotWithShape="1">
          <a:blip r:embed="rId5">
            <a:alphaModFix/>
          </a:blip>
          <a:srcRect b="0" l="0" r="0" t="0"/>
          <a:stretch/>
        </p:blipFill>
        <p:spPr>
          <a:xfrm>
            <a:off x="1680213" y="3813210"/>
            <a:ext cx="240030" cy="257810"/>
          </a:xfrm>
          <a:prstGeom prst="rect">
            <a:avLst/>
          </a:prstGeom>
          <a:noFill/>
          <a:ln>
            <a:noFill/>
          </a:ln>
        </p:spPr>
      </p:pic>
      <p:pic>
        <p:nvPicPr>
          <p:cNvPr id="2404" name="Google Shape;2404;p212"/>
          <p:cNvPicPr preferRelativeResize="0"/>
          <p:nvPr/>
        </p:nvPicPr>
        <p:blipFill rotWithShape="1">
          <a:blip r:embed="rId6">
            <a:alphaModFix/>
          </a:blip>
          <a:srcRect b="0" l="238" r="238" t="0"/>
          <a:stretch/>
        </p:blipFill>
        <p:spPr>
          <a:xfrm>
            <a:off x="2364342" y="3806029"/>
            <a:ext cx="240031" cy="257810"/>
          </a:xfrm>
          <a:prstGeom prst="rect">
            <a:avLst/>
          </a:prstGeom>
          <a:noFill/>
          <a:ln>
            <a:noFill/>
          </a:ln>
        </p:spPr>
      </p:pic>
      <p:pic>
        <p:nvPicPr>
          <p:cNvPr id="2405" name="Google Shape;2405;p212"/>
          <p:cNvPicPr preferRelativeResize="0"/>
          <p:nvPr/>
        </p:nvPicPr>
        <p:blipFill rotWithShape="1">
          <a:blip r:embed="rId7">
            <a:alphaModFix/>
          </a:blip>
          <a:srcRect b="0" l="0" r="0" t="0"/>
          <a:stretch/>
        </p:blipFill>
        <p:spPr>
          <a:xfrm>
            <a:off x="2968482" y="3793756"/>
            <a:ext cx="240030" cy="257810"/>
          </a:xfrm>
          <a:prstGeom prst="rect">
            <a:avLst/>
          </a:prstGeom>
          <a:noFill/>
          <a:ln>
            <a:noFill/>
          </a:ln>
        </p:spPr>
      </p:pic>
      <p:grpSp>
        <p:nvGrpSpPr>
          <p:cNvPr id="2406" name="Google Shape;2406;p212"/>
          <p:cNvGrpSpPr/>
          <p:nvPr/>
        </p:nvGrpSpPr>
        <p:grpSpPr>
          <a:xfrm rot="5400000">
            <a:off x="2021164" y="2331659"/>
            <a:ext cx="189647" cy="2456512"/>
            <a:chOff x="9713585" y="980227"/>
            <a:chExt cx="365760" cy="4737729"/>
          </a:xfrm>
        </p:grpSpPr>
        <p:pic>
          <p:nvPicPr>
            <p:cNvPr id="2407" name="Google Shape;2407;p212"/>
            <p:cNvPicPr preferRelativeResize="0"/>
            <p:nvPr/>
          </p:nvPicPr>
          <p:blipFill rotWithShape="1">
            <a:blip r:embed="rId8">
              <a:alphaModFix/>
            </a:blip>
            <a:srcRect b="0" l="0" r="0" t="0"/>
            <a:stretch/>
          </p:blipFill>
          <p:spPr>
            <a:xfrm rot="-5400000">
              <a:off x="9713585" y="980227"/>
              <a:ext cx="365760" cy="365760"/>
            </a:xfrm>
            <a:prstGeom prst="rect">
              <a:avLst/>
            </a:prstGeom>
            <a:noFill/>
            <a:ln>
              <a:noFill/>
            </a:ln>
          </p:spPr>
        </p:pic>
        <p:pic>
          <p:nvPicPr>
            <p:cNvPr id="2408" name="Google Shape;2408;p212"/>
            <p:cNvPicPr preferRelativeResize="0"/>
            <p:nvPr/>
          </p:nvPicPr>
          <p:blipFill rotWithShape="1">
            <a:blip r:embed="rId8">
              <a:alphaModFix/>
            </a:blip>
            <a:srcRect b="0" l="0" r="0" t="0"/>
            <a:stretch/>
          </p:blipFill>
          <p:spPr>
            <a:xfrm rot="-5400000">
              <a:off x="9713585" y="3166212"/>
              <a:ext cx="365760" cy="365760"/>
            </a:xfrm>
            <a:prstGeom prst="rect">
              <a:avLst/>
            </a:prstGeom>
            <a:noFill/>
            <a:ln>
              <a:noFill/>
            </a:ln>
          </p:spPr>
        </p:pic>
        <p:pic>
          <p:nvPicPr>
            <p:cNvPr id="2409" name="Google Shape;2409;p212"/>
            <p:cNvPicPr preferRelativeResize="0"/>
            <p:nvPr/>
          </p:nvPicPr>
          <p:blipFill rotWithShape="1">
            <a:blip r:embed="rId8">
              <a:alphaModFix/>
            </a:blip>
            <a:srcRect b="0" l="0" r="0" t="0"/>
            <a:stretch/>
          </p:blipFill>
          <p:spPr>
            <a:xfrm rot="-5400000">
              <a:off x="9713585" y="5352196"/>
              <a:ext cx="365760" cy="365760"/>
            </a:xfrm>
            <a:prstGeom prst="rect">
              <a:avLst/>
            </a:prstGeom>
            <a:noFill/>
            <a:ln>
              <a:noFill/>
            </a:ln>
          </p:spPr>
        </p:pic>
      </p:grpSp>
      <p:sp>
        <p:nvSpPr>
          <p:cNvPr id="2410" name="Google Shape;2410;p212"/>
          <p:cNvSpPr txBox="1"/>
          <p:nvPr/>
        </p:nvSpPr>
        <p:spPr>
          <a:xfrm>
            <a:off x="685800" y="3129994"/>
            <a:ext cx="365100" cy="211200"/>
          </a:xfrm>
          <a:prstGeom prst="rect">
            <a:avLst/>
          </a:prstGeom>
          <a:solidFill>
            <a:schemeClr val="accent4"/>
          </a:solidFill>
          <a:ln>
            <a:noFill/>
          </a:ln>
        </p:spPr>
        <p:txBody>
          <a:bodyPr anchorCtr="0" anchor="ctr" bIns="68575" lIns="68575" spcFirstLastPara="1" rIns="68575" wrap="square" tIns="68575">
            <a:noAutofit/>
          </a:bodyPr>
          <a:lstStyle/>
          <a:p>
            <a:pPr indent="0" lvl="0" marL="0" rtl="0" algn="ctr">
              <a:lnSpc>
                <a:spcPct val="114000"/>
              </a:lnSpc>
              <a:spcBef>
                <a:spcPts val="0"/>
              </a:spcBef>
              <a:spcAft>
                <a:spcPts val="0"/>
              </a:spcAft>
              <a:buNone/>
            </a:pPr>
            <a:r>
              <a:rPr lang="en" sz="600">
                <a:solidFill>
                  <a:srgbClr val="FFFFFF"/>
                </a:solidFill>
                <a:latin typeface="Red Hat Display Medium"/>
                <a:ea typeface="Red Hat Display Medium"/>
                <a:cs typeface="Red Hat Display Medium"/>
                <a:sym typeface="Red Hat Display Medium"/>
              </a:rPr>
              <a:t>EPP</a:t>
            </a:r>
            <a:endParaRPr sz="600">
              <a:solidFill>
                <a:srgbClr val="FFFFFF"/>
              </a:solidFill>
              <a:latin typeface="Red Hat Display Medium"/>
              <a:ea typeface="Red Hat Display Medium"/>
              <a:cs typeface="Red Hat Display Medium"/>
              <a:sym typeface="Red Hat Display Medium"/>
            </a:endParaRPr>
          </a:p>
        </p:txBody>
      </p:sp>
      <p:sp>
        <p:nvSpPr>
          <p:cNvPr id="2411" name="Google Shape;2411;p212"/>
          <p:cNvSpPr txBox="1"/>
          <p:nvPr/>
        </p:nvSpPr>
        <p:spPr>
          <a:xfrm>
            <a:off x="1662959" y="3129997"/>
            <a:ext cx="365100" cy="211200"/>
          </a:xfrm>
          <a:prstGeom prst="rect">
            <a:avLst/>
          </a:prstGeom>
          <a:solidFill>
            <a:schemeClr val="accent4"/>
          </a:solidFill>
          <a:ln>
            <a:noFill/>
          </a:ln>
        </p:spPr>
        <p:txBody>
          <a:bodyPr anchorCtr="0" anchor="ctr" bIns="68575" lIns="68575" spcFirstLastPara="1" rIns="68575" wrap="square" tIns="68575">
            <a:noAutofit/>
          </a:bodyPr>
          <a:lstStyle/>
          <a:p>
            <a:pPr indent="0" lvl="0" marL="0" rtl="0" algn="ctr">
              <a:lnSpc>
                <a:spcPct val="114000"/>
              </a:lnSpc>
              <a:spcBef>
                <a:spcPts val="0"/>
              </a:spcBef>
              <a:spcAft>
                <a:spcPts val="0"/>
              </a:spcAft>
              <a:buNone/>
            </a:pPr>
            <a:r>
              <a:rPr lang="en" sz="600">
                <a:solidFill>
                  <a:srgbClr val="FFFFFF"/>
                </a:solidFill>
                <a:latin typeface="Red Hat Display Medium"/>
                <a:ea typeface="Red Hat Display Medium"/>
                <a:cs typeface="Red Hat Display Medium"/>
                <a:sym typeface="Red Hat Display Medium"/>
              </a:rPr>
              <a:t>IDPS</a:t>
            </a:r>
            <a:endParaRPr sz="600">
              <a:solidFill>
                <a:srgbClr val="FFFFFF"/>
              </a:solidFill>
              <a:latin typeface="Red Hat Display Medium"/>
              <a:ea typeface="Red Hat Display Medium"/>
              <a:cs typeface="Red Hat Display Medium"/>
              <a:sym typeface="Red Hat Display Medium"/>
            </a:endParaRPr>
          </a:p>
        </p:txBody>
      </p:sp>
      <p:sp>
        <p:nvSpPr>
          <p:cNvPr id="2412" name="Google Shape;2412;p212"/>
          <p:cNvSpPr txBox="1"/>
          <p:nvPr/>
        </p:nvSpPr>
        <p:spPr>
          <a:xfrm>
            <a:off x="2640119" y="3129997"/>
            <a:ext cx="471600" cy="211200"/>
          </a:xfrm>
          <a:prstGeom prst="rect">
            <a:avLst/>
          </a:prstGeom>
          <a:solidFill>
            <a:schemeClr val="accent4"/>
          </a:solidFill>
          <a:ln>
            <a:noFill/>
          </a:ln>
        </p:spPr>
        <p:txBody>
          <a:bodyPr anchorCtr="0" anchor="ctr" bIns="68575" lIns="68575" spcFirstLastPara="1" rIns="68575" wrap="square" tIns="68575">
            <a:noAutofit/>
          </a:bodyPr>
          <a:lstStyle/>
          <a:p>
            <a:pPr indent="0" lvl="0" marL="0" rtl="0" algn="ctr">
              <a:lnSpc>
                <a:spcPct val="114000"/>
              </a:lnSpc>
              <a:spcBef>
                <a:spcPts val="0"/>
              </a:spcBef>
              <a:spcAft>
                <a:spcPts val="0"/>
              </a:spcAft>
              <a:buNone/>
            </a:pPr>
            <a:r>
              <a:rPr lang="en" sz="600">
                <a:solidFill>
                  <a:srgbClr val="FFFFFF"/>
                </a:solidFill>
                <a:latin typeface="Red Hat Display Medium"/>
                <a:ea typeface="Red Hat Display Medium"/>
                <a:cs typeface="Red Hat Display Medium"/>
                <a:sym typeface="Red Hat Display Medium"/>
              </a:rPr>
              <a:t>Firewalls</a:t>
            </a:r>
            <a:endParaRPr sz="600">
              <a:solidFill>
                <a:srgbClr val="FFFFFF"/>
              </a:solidFill>
              <a:latin typeface="Red Hat Display Medium"/>
              <a:ea typeface="Red Hat Display Medium"/>
              <a:cs typeface="Red Hat Display Medium"/>
              <a:sym typeface="Red Hat Display Medium"/>
            </a:endParaRPr>
          </a:p>
        </p:txBody>
      </p:sp>
      <p:sp>
        <p:nvSpPr>
          <p:cNvPr id="2413" name="Google Shape;2413;p212"/>
          <p:cNvSpPr txBox="1"/>
          <p:nvPr/>
        </p:nvSpPr>
        <p:spPr>
          <a:xfrm>
            <a:off x="2151539" y="3129997"/>
            <a:ext cx="365100" cy="213300"/>
          </a:xfrm>
          <a:prstGeom prst="rect">
            <a:avLst/>
          </a:prstGeom>
          <a:solidFill>
            <a:schemeClr val="accent4"/>
          </a:solidFill>
          <a:ln>
            <a:noFill/>
          </a:ln>
        </p:spPr>
        <p:txBody>
          <a:bodyPr anchorCtr="0" anchor="ctr" bIns="68575" lIns="68575" spcFirstLastPara="1" rIns="68575" wrap="square" tIns="68575">
            <a:noAutofit/>
          </a:bodyPr>
          <a:lstStyle/>
          <a:p>
            <a:pPr indent="0" lvl="0" marL="0" rtl="0" algn="ctr">
              <a:lnSpc>
                <a:spcPct val="114000"/>
              </a:lnSpc>
              <a:spcBef>
                <a:spcPts val="0"/>
              </a:spcBef>
              <a:spcAft>
                <a:spcPts val="0"/>
              </a:spcAft>
              <a:buNone/>
            </a:pPr>
            <a:r>
              <a:rPr lang="en" sz="600">
                <a:solidFill>
                  <a:srgbClr val="FFFFFF"/>
                </a:solidFill>
                <a:latin typeface="Red Hat Display Medium"/>
                <a:ea typeface="Red Hat Display Medium"/>
                <a:cs typeface="Red Hat Display Medium"/>
                <a:sym typeface="Red Hat Display Medium"/>
              </a:rPr>
              <a:t>PAM</a:t>
            </a:r>
            <a:endParaRPr sz="600">
              <a:solidFill>
                <a:srgbClr val="FFFFFF"/>
              </a:solidFill>
              <a:latin typeface="Red Hat Display Medium"/>
              <a:ea typeface="Red Hat Display Medium"/>
              <a:cs typeface="Red Hat Display Medium"/>
              <a:sym typeface="Red Hat Display Medium"/>
            </a:endParaRPr>
          </a:p>
        </p:txBody>
      </p:sp>
      <p:sp>
        <p:nvSpPr>
          <p:cNvPr id="2414" name="Google Shape;2414;p212"/>
          <p:cNvSpPr txBox="1"/>
          <p:nvPr/>
        </p:nvSpPr>
        <p:spPr>
          <a:xfrm>
            <a:off x="3235282" y="3129997"/>
            <a:ext cx="365100" cy="211200"/>
          </a:xfrm>
          <a:prstGeom prst="rect">
            <a:avLst/>
          </a:prstGeom>
          <a:solidFill>
            <a:schemeClr val="accent4"/>
          </a:solidFill>
          <a:ln>
            <a:noFill/>
          </a:ln>
        </p:spPr>
        <p:txBody>
          <a:bodyPr anchorCtr="0" anchor="ctr" bIns="68575" lIns="68575" spcFirstLastPara="1" rIns="68575" wrap="square" tIns="68575">
            <a:noAutofit/>
          </a:bodyPr>
          <a:lstStyle/>
          <a:p>
            <a:pPr indent="0" lvl="0" marL="0" rtl="0" algn="ctr">
              <a:lnSpc>
                <a:spcPct val="114000"/>
              </a:lnSpc>
              <a:spcBef>
                <a:spcPts val="0"/>
              </a:spcBef>
              <a:spcAft>
                <a:spcPts val="0"/>
              </a:spcAft>
              <a:buNone/>
            </a:pPr>
            <a:r>
              <a:rPr lang="en" sz="600">
                <a:solidFill>
                  <a:srgbClr val="FFFFFF"/>
                </a:solidFill>
                <a:latin typeface="Red Hat Display Medium"/>
                <a:ea typeface="Red Hat Display Medium"/>
                <a:cs typeface="Red Hat Display Medium"/>
                <a:sym typeface="Red Hat Display Medium"/>
              </a:rPr>
              <a:t>SOAR</a:t>
            </a:r>
            <a:endParaRPr sz="600">
              <a:solidFill>
                <a:srgbClr val="FFFFFF"/>
              </a:solidFill>
              <a:latin typeface="Red Hat Display Medium"/>
              <a:ea typeface="Red Hat Display Medium"/>
              <a:cs typeface="Red Hat Display Medium"/>
              <a:sym typeface="Red Hat Display Medium"/>
            </a:endParaRPr>
          </a:p>
        </p:txBody>
      </p:sp>
      <p:sp>
        <p:nvSpPr>
          <p:cNvPr id="2415" name="Google Shape;2415;p212"/>
          <p:cNvSpPr txBox="1"/>
          <p:nvPr/>
        </p:nvSpPr>
        <p:spPr>
          <a:xfrm>
            <a:off x="1174379" y="3129997"/>
            <a:ext cx="365100" cy="211200"/>
          </a:xfrm>
          <a:prstGeom prst="rect">
            <a:avLst/>
          </a:prstGeom>
          <a:solidFill>
            <a:schemeClr val="accent4"/>
          </a:solidFill>
          <a:ln>
            <a:noFill/>
          </a:ln>
        </p:spPr>
        <p:txBody>
          <a:bodyPr anchorCtr="0" anchor="ctr" bIns="68575" lIns="68575" spcFirstLastPara="1" rIns="68575" wrap="square" tIns="68575">
            <a:noAutofit/>
          </a:bodyPr>
          <a:lstStyle/>
          <a:p>
            <a:pPr indent="0" lvl="0" marL="0" rtl="0" algn="ctr">
              <a:lnSpc>
                <a:spcPct val="114000"/>
              </a:lnSpc>
              <a:spcBef>
                <a:spcPts val="0"/>
              </a:spcBef>
              <a:spcAft>
                <a:spcPts val="0"/>
              </a:spcAft>
              <a:buNone/>
            </a:pPr>
            <a:r>
              <a:rPr lang="en" sz="600">
                <a:solidFill>
                  <a:srgbClr val="FFFFFF"/>
                </a:solidFill>
                <a:latin typeface="Red Hat Display Medium"/>
                <a:ea typeface="Red Hat Display Medium"/>
                <a:cs typeface="Red Hat Display Medium"/>
                <a:sym typeface="Red Hat Display Medium"/>
              </a:rPr>
              <a:t>SIEM</a:t>
            </a:r>
            <a:endParaRPr sz="600">
              <a:solidFill>
                <a:srgbClr val="FFFFFF"/>
              </a:solidFill>
              <a:latin typeface="Red Hat Display Medium"/>
              <a:ea typeface="Red Hat Display Medium"/>
              <a:cs typeface="Red Hat Display Medium"/>
              <a:sym typeface="Red Hat Display Medium"/>
            </a:endParaRPr>
          </a:p>
        </p:txBody>
      </p:sp>
      <p:pic>
        <p:nvPicPr>
          <p:cNvPr id="2416" name="Google Shape;2416;p212"/>
          <p:cNvPicPr preferRelativeResize="0"/>
          <p:nvPr/>
        </p:nvPicPr>
        <p:blipFill rotWithShape="1">
          <a:blip r:embed="rId9">
            <a:alphaModFix/>
          </a:blip>
          <a:srcRect b="0" l="0" r="0" t="0"/>
          <a:stretch/>
        </p:blipFill>
        <p:spPr>
          <a:xfrm>
            <a:off x="3020566" y="1561832"/>
            <a:ext cx="274252" cy="274252"/>
          </a:xfrm>
          <a:prstGeom prst="rect">
            <a:avLst/>
          </a:prstGeom>
          <a:noFill/>
          <a:ln>
            <a:noFill/>
          </a:ln>
        </p:spPr>
      </p:pic>
      <p:pic>
        <p:nvPicPr>
          <p:cNvPr id="2417" name="Google Shape;2417;p212"/>
          <p:cNvPicPr preferRelativeResize="0"/>
          <p:nvPr/>
        </p:nvPicPr>
        <p:blipFill rotWithShape="1">
          <a:blip r:embed="rId10">
            <a:alphaModFix/>
          </a:blip>
          <a:srcRect b="0" l="0" r="0" t="0"/>
          <a:stretch/>
        </p:blipFill>
        <p:spPr>
          <a:xfrm>
            <a:off x="1992052" y="1543694"/>
            <a:ext cx="274252" cy="274252"/>
          </a:xfrm>
          <a:prstGeom prst="rect">
            <a:avLst/>
          </a:prstGeom>
          <a:noFill/>
          <a:ln>
            <a:noFill/>
          </a:ln>
        </p:spPr>
      </p:pic>
      <p:pic>
        <p:nvPicPr>
          <p:cNvPr id="2418" name="Google Shape;2418;p212"/>
          <p:cNvPicPr preferRelativeResize="0"/>
          <p:nvPr/>
        </p:nvPicPr>
        <p:blipFill rotWithShape="1">
          <a:blip r:embed="rId11">
            <a:alphaModFix/>
          </a:blip>
          <a:srcRect b="0" l="0" r="0" t="0"/>
          <a:stretch/>
        </p:blipFill>
        <p:spPr>
          <a:xfrm>
            <a:off x="978071" y="1575352"/>
            <a:ext cx="274252" cy="274252"/>
          </a:xfrm>
          <a:prstGeom prst="rect">
            <a:avLst/>
          </a:prstGeom>
          <a:noFill/>
          <a:ln>
            <a:noFill/>
          </a:ln>
        </p:spPr>
      </p:pic>
      <p:cxnSp>
        <p:nvCxnSpPr>
          <p:cNvPr id="2419" name="Google Shape;2419;p212"/>
          <p:cNvCxnSpPr/>
          <p:nvPr/>
        </p:nvCxnSpPr>
        <p:spPr>
          <a:xfrm>
            <a:off x="2211157" y="3559892"/>
            <a:ext cx="944100" cy="600"/>
          </a:xfrm>
          <a:prstGeom prst="bentConnector3">
            <a:avLst>
              <a:gd fmla="val 50000" name="adj1"/>
            </a:avLst>
          </a:prstGeom>
          <a:noFill/>
          <a:ln cap="rnd" cmpd="sng" w="9525">
            <a:solidFill>
              <a:srgbClr val="595959"/>
            </a:solidFill>
            <a:prstDash val="dot"/>
            <a:round/>
            <a:headEnd len="med" w="med" type="none"/>
            <a:tailEnd len="med" w="med" type="none"/>
          </a:ln>
        </p:spPr>
      </p:cxnSp>
      <p:cxnSp>
        <p:nvCxnSpPr>
          <p:cNvPr id="2420" name="Google Shape;2420;p212"/>
          <p:cNvCxnSpPr/>
          <p:nvPr/>
        </p:nvCxnSpPr>
        <p:spPr>
          <a:xfrm>
            <a:off x="1077450" y="3559892"/>
            <a:ext cx="944100" cy="600"/>
          </a:xfrm>
          <a:prstGeom prst="bentConnector3">
            <a:avLst>
              <a:gd fmla="val 50000" name="adj1"/>
            </a:avLst>
          </a:prstGeom>
          <a:noFill/>
          <a:ln cap="rnd" cmpd="sng" w="9525">
            <a:solidFill>
              <a:srgbClr val="595959"/>
            </a:solidFill>
            <a:prstDash val="dot"/>
            <a:round/>
            <a:headEnd len="med" w="med" type="none"/>
            <a:tailEnd len="med" w="med" type="none"/>
          </a:ln>
        </p:spPr>
      </p:cxnSp>
      <p:sp>
        <p:nvSpPr>
          <p:cNvPr id="2421" name="Google Shape;2421;p212"/>
          <p:cNvSpPr txBox="1"/>
          <p:nvPr/>
        </p:nvSpPr>
        <p:spPr>
          <a:xfrm>
            <a:off x="1796613" y="1992837"/>
            <a:ext cx="685800" cy="258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800">
                <a:latin typeface="Red Hat Display Medium"/>
                <a:ea typeface="Red Hat Display Medium"/>
                <a:cs typeface="Red Hat Display Medium"/>
                <a:sym typeface="Red Hat Display Medium"/>
              </a:rPr>
              <a:t>Caça a ameaças</a:t>
            </a:r>
            <a:endParaRPr sz="800">
              <a:latin typeface="Red Hat Display Medium"/>
              <a:ea typeface="Red Hat Display Medium"/>
              <a:cs typeface="Red Hat Display Medium"/>
              <a:sym typeface="Red Hat Display Medium"/>
            </a:endParaRPr>
          </a:p>
        </p:txBody>
      </p:sp>
      <p:sp>
        <p:nvSpPr>
          <p:cNvPr id="2422" name="Google Shape;2422;p212"/>
          <p:cNvSpPr txBox="1"/>
          <p:nvPr/>
        </p:nvSpPr>
        <p:spPr>
          <a:xfrm>
            <a:off x="785390" y="1992844"/>
            <a:ext cx="711300" cy="258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800">
                <a:latin typeface="Red Hat Display Medium"/>
                <a:ea typeface="Red Hat Display Medium"/>
                <a:cs typeface="Red Hat Display Medium"/>
                <a:sym typeface="Red Hat Display Medium"/>
              </a:rPr>
              <a:t>Enriquecimento de logs</a:t>
            </a:r>
            <a:endParaRPr sz="800">
              <a:latin typeface="Red Hat Display Medium"/>
              <a:ea typeface="Red Hat Display Medium"/>
              <a:cs typeface="Red Hat Display Medium"/>
              <a:sym typeface="Red Hat Display Medium"/>
            </a:endParaRPr>
          </a:p>
        </p:txBody>
      </p:sp>
      <p:sp>
        <p:nvSpPr>
          <p:cNvPr id="2423" name="Google Shape;2423;p212"/>
          <p:cNvSpPr txBox="1"/>
          <p:nvPr/>
        </p:nvSpPr>
        <p:spPr>
          <a:xfrm>
            <a:off x="620003" y="350869"/>
            <a:ext cx="7239000" cy="434100"/>
          </a:xfrm>
          <a:prstGeom prst="rect">
            <a:avLst/>
          </a:prstGeom>
          <a:no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2700">
                <a:solidFill>
                  <a:srgbClr val="EE0000"/>
                </a:solidFill>
                <a:latin typeface="Red Hat Display"/>
                <a:ea typeface="Red Hat Display"/>
                <a:cs typeface="Red Hat Display"/>
                <a:sym typeface="Red Hat Display"/>
              </a:rPr>
              <a:t>Automação </a:t>
            </a:r>
            <a:r>
              <a:rPr b="1" lang="en" sz="2700">
                <a:solidFill>
                  <a:schemeClr val="dk1"/>
                </a:solidFill>
                <a:latin typeface="Red Hat Display"/>
                <a:ea typeface="Red Hat Display"/>
                <a:cs typeface="Red Hat Display"/>
                <a:sym typeface="Red Hat Display"/>
              </a:rPr>
              <a:t>de segurança</a:t>
            </a:r>
            <a:endParaRPr b="1" sz="2700">
              <a:solidFill>
                <a:schemeClr val="dk1"/>
              </a:solidFill>
              <a:latin typeface="Red Hat Display"/>
              <a:ea typeface="Red Hat Display"/>
              <a:cs typeface="Red Hat Display"/>
              <a:sym typeface="Red Hat Display"/>
            </a:endParaRPr>
          </a:p>
        </p:txBody>
      </p:sp>
      <p:sp>
        <p:nvSpPr>
          <p:cNvPr id="2424" name="Google Shape;2424;p212"/>
          <p:cNvSpPr txBox="1"/>
          <p:nvPr/>
        </p:nvSpPr>
        <p:spPr>
          <a:xfrm>
            <a:off x="663844" y="782963"/>
            <a:ext cx="7816500" cy="2190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400"/>
              </a:spcAft>
              <a:buNone/>
            </a:pPr>
            <a:r>
              <a:rPr lang="en" sz="1400">
                <a:solidFill>
                  <a:schemeClr val="dk1"/>
                </a:solidFill>
                <a:latin typeface="Red Hat Display"/>
                <a:ea typeface="Red Hat Display"/>
                <a:cs typeface="Red Hat Display"/>
                <a:sym typeface="Red Hat Display"/>
              </a:rPr>
              <a:t>Resposta e </a:t>
            </a:r>
            <a:r>
              <a:rPr lang="en">
                <a:solidFill>
                  <a:schemeClr val="dk1"/>
                </a:solidFill>
                <a:latin typeface="Red Hat Display"/>
                <a:ea typeface="Red Hat Display"/>
                <a:cs typeface="Red Hat Display"/>
                <a:sym typeface="Red Hat Display"/>
              </a:rPr>
              <a:t>remediação</a:t>
            </a:r>
            <a:endParaRPr sz="1400">
              <a:solidFill>
                <a:schemeClr val="dk1"/>
              </a:solidFill>
              <a:latin typeface="Red Hat Display"/>
              <a:ea typeface="Red Hat Display"/>
              <a:cs typeface="Red Hat Display"/>
              <a:sym typeface="Red Hat Display"/>
            </a:endParaRPr>
          </a:p>
        </p:txBody>
      </p:sp>
      <p:sp>
        <p:nvSpPr>
          <p:cNvPr id="2425" name="Google Shape;2425;p212"/>
          <p:cNvSpPr/>
          <p:nvPr/>
        </p:nvSpPr>
        <p:spPr>
          <a:xfrm>
            <a:off x="6995819" y="4705913"/>
            <a:ext cx="1910700" cy="24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426" name="Google Shape;2426;p212"/>
          <p:cNvSpPr txBox="1"/>
          <p:nvPr/>
        </p:nvSpPr>
        <p:spPr>
          <a:xfrm>
            <a:off x="4627201" y="1885950"/>
            <a:ext cx="3106500" cy="414900"/>
          </a:xfrm>
          <a:prstGeom prst="rect">
            <a:avLst/>
          </a:prstGeom>
          <a:noFill/>
          <a:ln>
            <a:noFill/>
          </a:ln>
        </p:spPr>
        <p:txBody>
          <a:bodyPr anchorCtr="0" anchor="t" bIns="0" lIns="0" spcFirstLastPara="1" rIns="0" wrap="square" tIns="0">
            <a:noAutofit/>
          </a:bodyPr>
          <a:lstStyle/>
          <a:p>
            <a:pPr indent="-146050" lvl="0" marL="139700" rtl="0" algn="l">
              <a:lnSpc>
                <a:spcPct val="140000"/>
              </a:lnSpc>
              <a:spcBef>
                <a:spcPts val="0"/>
              </a:spcBef>
              <a:spcAft>
                <a:spcPts val="40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Ajustes de configurações de registro e envio de logs e informações.</a:t>
            </a:r>
            <a:endParaRPr sz="1100">
              <a:latin typeface="Red Hat Display"/>
              <a:ea typeface="Red Hat Display"/>
              <a:cs typeface="Red Hat Display"/>
              <a:sym typeface="Red Hat Display"/>
            </a:endParaRPr>
          </a:p>
        </p:txBody>
      </p:sp>
      <p:sp>
        <p:nvSpPr>
          <p:cNvPr id="2427" name="Google Shape;2427;p212"/>
          <p:cNvSpPr txBox="1"/>
          <p:nvPr/>
        </p:nvSpPr>
        <p:spPr>
          <a:xfrm>
            <a:off x="4627194" y="2829506"/>
            <a:ext cx="3657000" cy="414900"/>
          </a:xfrm>
          <a:prstGeom prst="rect">
            <a:avLst/>
          </a:prstGeom>
          <a:noFill/>
          <a:ln>
            <a:noFill/>
          </a:ln>
        </p:spPr>
        <p:txBody>
          <a:bodyPr anchorCtr="0" anchor="t" bIns="0" lIns="0" spcFirstLastPara="1" rIns="0" wrap="square" tIns="0">
            <a:noAutofit/>
          </a:bodyPr>
          <a:lstStyle/>
          <a:p>
            <a:pPr indent="-146050" lvl="0" marL="139700" rtl="0" algn="l">
              <a:lnSpc>
                <a:spcPct val="140000"/>
              </a:lnSpc>
              <a:spcBef>
                <a:spcPts val="0"/>
              </a:spcBef>
              <a:spcAft>
                <a:spcPts val="40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Automatização de alertas, pesquisas de correlação e manipulação de assinatura.</a:t>
            </a:r>
            <a:endParaRPr sz="1100">
              <a:latin typeface="Red Hat Display"/>
              <a:ea typeface="Red Hat Display"/>
              <a:cs typeface="Red Hat Display"/>
              <a:sym typeface="Red Hat Display"/>
            </a:endParaRPr>
          </a:p>
        </p:txBody>
      </p:sp>
      <p:sp>
        <p:nvSpPr>
          <p:cNvPr id="2428" name="Google Shape;2428;p212"/>
          <p:cNvSpPr txBox="1"/>
          <p:nvPr/>
        </p:nvSpPr>
        <p:spPr>
          <a:xfrm>
            <a:off x="4627201" y="3690309"/>
            <a:ext cx="3106500" cy="414900"/>
          </a:xfrm>
          <a:prstGeom prst="rect">
            <a:avLst/>
          </a:prstGeom>
          <a:noFill/>
          <a:ln>
            <a:noFill/>
          </a:ln>
        </p:spPr>
        <p:txBody>
          <a:bodyPr anchorCtr="0" anchor="t" bIns="0" lIns="0" spcFirstLastPara="1" rIns="0" wrap="square" tIns="0">
            <a:noAutofit/>
          </a:bodyPr>
          <a:lstStyle/>
          <a:p>
            <a:pPr indent="-146050" lvl="0" marL="139700" rtl="0" algn="l">
              <a:lnSpc>
                <a:spcPct val="140000"/>
              </a:lnSpc>
              <a:spcBef>
                <a:spcPts val="0"/>
              </a:spcBef>
              <a:spcAft>
                <a:spcPts val="400"/>
              </a:spcAft>
              <a:buClr>
                <a:schemeClr val="accent1"/>
              </a:buClr>
              <a:buSzPts val="1100"/>
              <a:buFont typeface="Red Hat Display"/>
              <a:buChar char="▸"/>
            </a:pPr>
            <a:r>
              <a:rPr lang="en" sz="1100">
                <a:solidFill>
                  <a:schemeClr val="dk1"/>
                </a:solidFill>
                <a:latin typeface="Red Hat Display"/>
                <a:ea typeface="Red Hat Display"/>
                <a:cs typeface="Red Hat Display"/>
                <a:sym typeface="Red Hat Display"/>
              </a:rPr>
              <a:t>Criação de novas políticas de segurança para allow list , deny list ou quarentena de um servidor</a:t>
            </a:r>
            <a:endParaRPr sz="1100">
              <a:latin typeface="Red Hat Display"/>
              <a:ea typeface="Red Hat Display"/>
              <a:cs typeface="Red Hat Display"/>
              <a:sym typeface="Red Hat Displ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2" name="Shape 2432"/>
        <p:cNvGrpSpPr/>
        <p:nvPr/>
      </p:nvGrpSpPr>
      <p:grpSpPr>
        <a:xfrm>
          <a:off x="0" y="0"/>
          <a:ext cx="0" cy="0"/>
          <a:chOff x="0" y="0"/>
          <a:chExt cx="0" cy="0"/>
        </a:xfrm>
      </p:grpSpPr>
      <p:sp>
        <p:nvSpPr>
          <p:cNvPr id="2433" name="Google Shape;2433;p213"/>
          <p:cNvSpPr txBox="1"/>
          <p:nvPr>
            <p:ph idx="12" type="sldNum"/>
          </p:nvPr>
        </p:nvSpPr>
        <p:spPr>
          <a:xfrm>
            <a:off x="61497" y="4627167"/>
            <a:ext cx="5490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34" name="Google Shape;2434;p213"/>
          <p:cNvSpPr txBox="1"/>
          <p:nvPr/>
        </p:nvSpPr>
        <p:spPr>
          <a:xfrm>
            <a:off x="4627145" y="2771041"/>
            <a:ext cx="3106500" cy="414900"/>
          </a:xfrm>
          <a:prstGeom prst="rect">
            <a:avLst/>
          </a:prstGeom>
          <a:noFill/>
          <a:ln>
            <a:noFill/>
          </a:ln>
        </p:spPr>
        <p:txBody>
          <a:bodyPr anchorCtr="0" anchor="t" bIns="0" lIns="0" spcFirstLastPara="1" rIns="342900" wrap="square" tIns="0">
            <a:noAutofit/>
          </a:bodyPr>
          <a:lstStyle/>
          <a:p>
            <a:pPr indent="-146050" lvl="0" marL="139700" rtl="0" algn="l">
              <a:lnSpc>
                <a:spcPct val="140000"/>
              </a:lnSpc>
              <a:spcBef>
                <a:spcPts val="0"/>
              </a:spcBef>
              <a:spcAft>
                <a:spcPts val="0"/>
              </a:spcAft>
              <a:buClr>
                <a:schemeClr val="accent1"/>
              </a:buClr>
              <a:buSzPts val="1100"/>
              <a:buFont typeface="Red Hat Display"/>
              <a:buChar char="▸"/>
            </a:pPr>
            <a:r>
              <a:rPr lang="en" sz="1100">
                <a:latin typeface="Red Hat Display"/>
                <a:ea typeface="Red Hat Display"/>
                <a:cs typeface="Red Hat Display"/>
                <a:sym typeface="Red Hat Display"/>
              </a:rPr>
              <a:t>Documentação dinâmica</a:t>
            </a:r>
            <a:endParaRPr sz="1100">
              <a:latin typeface="Red Hat Display"/>
              <a:ea typeface="Red Hat Display"/>
              <a:cs typeface="Red Hat Display"/>
              <a:sym typeface="Red Hat Display"/>
            </a:endParaRPr>
          </a:p>
          <a:p>
            <a:pPr indent="-146050" lvl="0" marL="139700" rtl="0" algn="l">
              <a:lnSpc>
                <a:spcPct val="140000"/>
              </a:lnSpc>
              <a:spcBef>
                <a:spcPts val="0"/>
              </a:spcBef>
              <a:spcAft>
                <a:spcPts val="0"/>
              </a:spcAft>
              <a:buClr>
                <a:schemeClr val="accent1"/>
              </a:buClr>
              <a:buSzPts val="1100"/>
              <a:buFont typeface="Red Hat Display"/>
              <a:buChar char="▸"/>
            </a:pPr>
            <a:r>
              <a:rPr lang="en" sz="1100">
                <a:latin typeface="Red Hat Display"/>
                <a:ea typeface="Red Hat Display"/>
                <a:cs typeface="Red Hat Display"/>
                <a:sym typeface="Red Hat Display"/>
              </a:rPr>
              <a:t>NetOps automatizado</a:t>
            </a:r>
            <a:endParaRPr sz="1100">
              <a:latin typeface="Red Hat Display"/>
              <a:ea typeface="Red Hat Display"/>
              <a:cs typeface="Red Hat Display"/>
              <a:sym typeface="Red Hat Display"/>
            </a:endParaRPr>
          </a:p>
        </p:txBody>
      </p:sp>
      <p:sp>
        <p:nvSpPr>
          <p:cNvPr id="2435" name="Google Shape;2435;p213"/>
          <p:cNvSpPr txBox="1"/>
          <p:nvPr/>
        </p:nvSpPr>
        <p:spPr>
          <a:xfrm>
            <a:off x="4627070" y="2485816"/>
            <a:ext cx="2441400" cy="2415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b="1" lang="en" sz="1200">
                <a:solidFill>
                  <a:srgbClr val="EE0000"/>
                </a:solidFill>
                <a:latin typeface="Red Hat Display"/>
                <a:ea typeface="Red Hat Display"/>
                <a:cs typeface="Red Hat Display"/>
                <a:sym typeface="Red Hat Display"/>
              </a:rPr>
              <a:t>Gerenciamento de estado</a:t>
            </a:r>
            <a:endParaRPr b="1" sz="1200">
              <a:solidFill>
                <a:srgbClr val="EE0000"/>
              </a:solidFill>
              <a:latin typeface="Red Hat Display"/>
              <a:ea typeface="Red Hat Display"/>
              <a:cs typeface="Red Hat Display"/>
              <a:sym typeface="Red Hat Display"/>
            </a:endParaRPr>
          </a:p>
        </p:txBody>
      </p:sp>
      <p:sp>
        <p:nvSpPr>
          <p:cNvPr id="2436" name="Google Shape;2436;p213"/>
          <p:cNvSpPr txBox="1"/>
          <p:nvPr/>
        </p:nvSpPr>
        <p:spPr>
          <a:xfrm>
            <a:off x="4627107" y="1616428"/>
            <a:ext cx="2441400" cy="2415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b="1" lang="en" sz="1200">
                <a:solidFill>
                  <a:srgbClr val="EE0000"/>
                </a:solidFill>
                <a:latin typeface="Red Hat Display"/>
                <a:ea typeface="Red Hat Display"/>
                <a:cs typeface="Red Hat Display"/>
                <a:sym typeface="Red Hat Display"/>
              </a:rPr>
              <a:t>Configurações</a:t>
            </a:r>
            <a:endParaRPr b="1" sz="1200">
              <a:solidFill>
                <a:srgbClr val="EE0000"/>
              </a:solidFill>
              <a:latin typeface="Red Hat Display"/>
              <a:ea typeface="Red Hat Display"/>
              <a:cs typeface="Red Hat Display"/>
              <a:sym typeface="Red Hat Display"/>
            </a:endParaRPr>
          </a:p>
        </p:txBody>
      </p:sp>
      <p:sp>
        <p:nvSpPr>
          <p:cNvPr id="2437" name="Google Shape;2437;p213"/>
          <p:cNvSpPr txBox="1"/>
          <p:nvPr/>
        </p:nvSpPr>
        <p:spPr>
          <a:xfrm>
            <a:off x="4627201" y="1885950"/>
            <a:ext cx="3106500" cy="414900"/>
          </a:xfrm>
          <a:prstGeom prst="rect">
            <a:avLst/>
          </a:prstGeom>
          <a:noFill/>
          <a:ln>
            <a:noFill/>
          </a:ln>
        </p:spPr>
        <p:txBody>
          <a:bodyPr anchorCtr="0" anchor="t" bIns="0" lIns="0" spcFirstLastPara="1" rIns="0" wrap="square" tIns="0">
            <a:noAutofit/>
          </a:bodyPr>
          <a:lstStyle/>
          <a:p>
            <a:pPr indent="-146050" lvl="0" marL="139700" rtl="0" algn="l">
              <a:lnSpc>
                <a:spcPct val="140000"/>
              </a:lnSpc>
              <a:spcBef>
                <a:spcPts val="0"/>
              </a:spcBef>
              <a:spcAft>
                <a:spcPts val="0"/>
              </a:spcAft>
              <a:buClr>
                <a:schemeClr val="accent1"/>
              </a:buClr>
              <a:buSzPts val="1100"/>
              <a:buFont typeface="Red Hat Display"/>
              <a:buChar char="▸"/>
            </a:pPr>
            <a:r>
              <a:rPr lang="en" sz="1100">
                <a:latin typeface="Red Hat Display"/>
                <a:ea typeface="Red Hat Display"/>
                <a:cs typeface="Red Hat Display"/>
                <a:sym typeface="Red Hat Display"/>
              </a:rPr>
              <a:t>Backup e restauração de configuração</a:t>
            </a:r>
            <a:endParaRPr sz="1100">
              <a:latin typeface="Red Hat Display"/>
              <a:ea typeface="Red Hat Display"/>
              <a:cs typeface="Red Hat Display"/>
              <a:sym typeface="Red Hat Display"/>
            </a:endParaRPr>
          </a:p>
          <a:p>
            <a:pPr indent="-146050" lvl="0" marL="139700" rtl="0" algn="l">
              <a:lnSpc>
                <a:spcPct val="140000"/>
              </a:lnSpc>
              <a:spcBef>
                <a:spcPts val="0"/>
              </a:spcBef>
              <a:spcAft>
                <a:spcPts val="0"/>
              </a:spcAft>
              <a:buClr>
                <a:schemeClr val="accent1"/>
              </a:buClr>
              <a:buSzPts val="1100"/>
              <a:buFont typeface="Red Hat Display"/>
              <a:buChar char="▸"/>
            </a:pPr>
            <a:r>
              <a:rPr lang="en" sz="1100">
                <a:latin typeface="Red Hat Display"/>
                <a:ea typeface="Red Hat Display"/>
                <a:cs typeface="Red Hat Display"/>
                <a:sym typeface="Red Hat Display"/>
              </a:rPr>
              <a:t>Gerenciamento de configuração com escopo</a:t>
            </a:r>
            <a:endParaRPr sz="1100">
              <a:latin typeface="Red Hat Display"/>
              <a:ea typeface="Red Hat Display"/>
              <a:cs typeface="Red Hat Display"/>
              <a:sym typeface="Red Hat Display"/>
            </a:endParaRPr>
          </a:p>
        </p:txBody>
      </p:sp>
      <p:sp>
        <p:nvSpPr>
          <p:cNvPr id="2438" name="Google Shape;2438;p213"/>
          <p:cNvSpPr txBox="1"/>
          <p:nvPr/>
        </p:nvSpPr>
        <p:spPr>
          <a:xfrm>
            <a:off x="4627145" y="3631875"/>
            <a:ext cx="3106500" cy="414900"/>
          </a:xfrm>
          <a:prstGeom prst="rect">
            <a:avLst/>
          </a:prstGeom>
          <a:noFill/>
          <a:ln>
            <a:noFill/>
          </a:ln>
        </p:spPr>
        <p:txBody>
          <a:bodyPr anchorCtr="0" anchor="t" bIns="0" lIns="0" spcFirstLastPara="1" rIns="342900" wrap="square" tIns="0">
            <a:noAutofit/>
          </a:bodyPr>
          <a:lstStyle/>
          <a:p>
            <a:pPr indent="-146050" lvl="0" marL="139700" rtl="0" algn="l">
              <a:lnSpc>
                <a:spcPct val="140000"/>
              </a:lnSpc>
              <a:spcBef>
                <a:spcPts val="0"/>
              </a:spcBef>
              <a:spcAft>
                <a:spcPts val="0"/>
              </a:spcAft>
              <a:buClr>
                <a:schemeClr val="accent1"/>
              </a:buClr>
              <a:buSzPts val="1100"/>
              <a:buFont typeface="Red Hat Display"/>
              <a:buChar char="▸"/>
            </a:pPr>
            <a:r>
              <a:rPr lang="en" sz="1100">
                <a:latin typeface="Red Hat Display"/>
                <a:ea typeface="Red Hat Display"/>
                <a:cs typeface="Red Hat Display"/>
                <a:sym typeface="Red Hat Display"/>
              </a:rPr>
              <a:t>Validação do estado operacional</a:t>
            </a:r>
            <a:endParaRPr sz="1100">
              <a:latin typeface="Red Hat Display"/>
              <a:ea typeface="Red Hat Display"/>
              <a:cs typeface="Red Hat Display"/>
              <a:sym typeface="Red Hat Display"/>
            </a:endParaRPr>
          </a:p>
          <a:p>
            <a:pPr indent="-146050" lvl="0" marL="139700" rtl="0" algn="l">
              <a:lnSpc>
                <a:spcPct val="140000"/>
              </a:lnSpc>
              <a:spcBef>
                <a:spcPts val="0"/>
              </a:spcBef>
              <a:spcAft>
                <a:spcPts val="0"/>
              </a:spcAft>
              <a:buClr>
                <a:schemeClr val="accent1"/>
              </a:buClr>
              <a:buSzPts val="1100"/>
              <a:buFont typeface="Red Hat Display"/>
              <a:buChar char="▸"/>
            </a:pPr>
            <a:r>
              <a:rPr lang="en" sz="1100">
                <a:latin typeface="Red Hat Display"/>
                <a:ea typeface="Red Hat Display"/>
                <a:cs typeface="Red Hat Display"/>
                <a:sym typeface="Red Hat Display"/>
              </a:rPr>
              <a:t>Conformidade de rede</a:t>
            </a:r>
            <a:endParaRPr sz="1100">
              <a:latin typeface="Red Hat Display"/>
              <a:ea typeface="Red Hat Display"/>
              <a:cs typeface="Red Hat Display"/>
              <a:sym typeface="Red Hat Display"/>
            </a:endParaRPr>
          </a:p>
        </p:txBody>
      </p:sp>
      <p:sp>
        <p:nvSpPr>
          <p:cNvPr id="2439" name="Google Shape;2439;p213"/>
          <p:cNvSpPr txBox="1"/>
          <p:nvPr/>
        </p:nvSpPr>
        <p:spPr>
          <a:xfrm>
            <a:off x="4627070" y="3346650"/>
            <a:ext cx="2441400" cy="2415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b="1" lang="en" sz="1200">
                <a:solidFill>
                  <a:srgbClr val="EE0000"/>
                </a:solidFill>
                <a:latin typeface="Red Hat Display"/>
                <a:ea typeface="Red Hat Display"/>
                <a:cs typeface="Red Hat Display"/>
                <a:sym typeface="Red Hat Display"/>
              </a:rPr>
              <a:t>Conformidade e rastreabilidade</a:t>
            </a:r>
            <a:endParaRPr b="1" sz="1200">
              <a:solidFill>
                <a:srgbClr val="EE0000"/>
              </a:solidFill>
              <a:latin typeface="Red Hat Display"/>
              <a:ea typeface="Red Hat Display"/>
              <a:cs typeface="Red Hat Display"/>
              <a:sym typeface="Red Hat Display"/>
            </a:endParaRPr>
          </a:p>
        </p:txBody>
      </p:sp>
      <p:sp>
        <p:nvSpPr>
          <p:cNvPr id="2440" name="Google Shape;2440;p213"/>
          <p:cNvSpPr/>
          <p:nvPr/>
        </p:nvSpPr>
        <p:spPr>
          <a:xfrm>
            <a:off x="0" y="1284075"/>
            <a:ext cx="4286400" cy="3173700"/>
          </a:xfrm>
          <a:prstGeom prst="roundRect">
            <a:avLst>
              <a:gd fmla="val 0"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41" name="Google Shape;2441;p213"/>
          <p:cNvSpPr/>
          <p:nvPr/>
        </p:nvSpPr>
        <p:spPr>
          <a:xfrm>
            <a:off x="489413" y="1714500"/>
            <a:ext cx="3279600" cy="2143200"/>
          </a:xfrm>
          <a:prstGeom prst="roundRect">
            <a:avLst>
              <a:gd fmla="val 0" name="adj"/>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42" name="Google Shape;2442;p213"/>
          <p:cNvSpPr/>
          <p:nvPr/>
        </p:nvSpPr>
        <p:spPr>
          <a:xfrm>
            <a:off x="1626863" y="3768750"/>
            <a:ext cx="346800" cy="346800"/>
          </a:xfrm>
          <a:prstGeom prst="ellipse">
            <a:avLst/>
          </a:prstGeom>
          <a:solidFill>
            <a:srgbClr val="FFFFFF"/>
          </a:soli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43" name="Google Shape;2443;p213"/>
          <p:cNvSpPr/>
          <p:nvPr/>
        </p:nvSpPr>
        <p:spPr>
          <a:xfrm>
            <a:off x="2312081" y="3768750"/>
            <a:ext cx="346800" cy="346800"/>
          </a:xfrm>
          <a:prstGeom prst="ellipse">
            <a:avLst/>
          </a:prstGeom>
          <a:solidFill>
            <a:srgbClr val="FFFFFF"/>
          </a:soli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44" name="Google Shape;2444;p213"/>
          <p:cNvSpPr/>
          <p:nvPr/>
        </p:nvSpPr>
        <p:spPr>
          <a:xfrm>
            <a:off x="2915606" y="3768750"/>
            <a:ext cx="346800" cy="346800"/>
          </a:xfrm>
          <a:prstGeom prst="ellipse">
            <a:avLst/>
          </a:prstGeom>
          <a:solidFill>
            <a:srgbClr val="FFFFFF"/>
          </a:soli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45" name="Google Shape;2445;p213"/>
          <p:cNvSpPr/>
          <p:nvPr/>
        </p:nvSpPr>
        <p:spPr>
          <a:xfrm>
            <a:off x="1880091" y="1456125"/>
            <a:ext cx="512700" cy="512700"/>
          </a:xfrm>
          <a:prstGeom prst="ellipse">
            <a:avLst/>
          </a:prstGeom>
          <a:solidFill>
            <a:srgbClr val="FFFFFF"/>
          </a:solid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46" name="Google Shape;2446;p213"/>
          <p:cNvSpPr/>
          <p:nvPr/>
        </p:nvSpPr>
        <p:spPr>
          <a:xfrm>
            <a:off x="2915428" y="1456125"/>
            <a:ext cx="512700" cy="512700"/>
          </a:xfrm>
          <a:prstGeom prst="ellipse">
            <a:avLst/>
          </a:prstGeom>
          <a:solidFill>
            <a:srgbClr val="FFFFFF"/>
          </a:solid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47" name="Google Shape;2447;p213"/>
          <p:cNvSpPr/>
          <p:nvPr/>
        </p:nvSpPr>
        <p:spPr>
          <a:xfrm>
            <a:off x="858844" y="1456125"/>
            <a:ext cx="512700" cy="512700"/>
          </a:xfrm>
          <a:prstGeom prst="ellipse">
            <a:avLst/>
          </a:prstGeom>
          <a:solidFill>
            <a:srgbClr val="FFFFFF"/>
          </a:solid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48" name="Google Shape;2448;p213"/>
          <p:cNvSpPr txBox="1"/>
          <p:nvPr/>
        </p:nvSpPr>
        <p:spPr>
          <a:xfrm>
            <a:off x="489413" y="3124172"/>
            <a:ext cx="3279600" cy="17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accent1"/>
                </a:solidFill>
                <a:latin typeface="Red Hat Display"/>
                <a:ea typeface="Red Hat Display"/>
                <a:cs typeface="Red Hat Display"/>
                <a:sym typeface="Red Hat Display"/>
              </a:rPr>
              <a:t>Operações de rede automatizadas</a:t>
            </a:r>
            <a:endParaRPr b="1" sz="800">
              <a:solidFill>
                <a:schemeClr val="accent1"/>
              </a:solidFill>
              <a:latin typeface="Red Hat Display"/>
              <a:ea typeface="Red Hat Display"/>
              <a:cs typeface="Red Hat Display"/>
              <a:sym typeface="Red Hat Display"/>
            </a:endParaRPr>
          </a:p>
        </p:txBody>
      </p:sp>
      <p:sp>
        <p:nvSpPr>
          <p:cNvPr id="2449" name="Google Shape;2449;p213"/>
          <p:cNvSpPr txBox="1"/>
          <p:nvPr/>
        </p:nvSpPr>
        <p:spPr>
          <a:xfrm>
            <a:off x="893600" y="4170365"/>
            <a:ext cx="469500" cy="123000"/>
          </a:xfrm>
          <a:prstGeom prst="rect">
            <a:avLst/>
          </a:prstGeom>
          <a:noFill/>
          <a:ln>
            <a:noFill/>
          </a:ln>
        </p:spPr>
        <p:txBody>
          <a:bodyPr anchorCtr="0" anchor="b" bIns="0" lIns="0" spcFirstLastPara="1" rIns="0" wrap="square" tIns="0">
            <a:spAutoFit/>
          </a:bodyPr>
          <a:lstStyle/>
          <a:p>
            <a:pPr indent="0" lvl="0" marL="0" rtl="0" algn="ctr">
              <a:spcBef>
                <a:spcPts val="0"/>
              </a:spcBef>
              <a:spcAft>
                <a:spcPts val="0"/>
              </a:spcAft>
              <a:buNone/>
            </a:pPr>
            <a:r>
              <a:rPr lang="en" sz="800">
                <a:latin typeface="Red Hat Display Medium"/>
                <a:ea typeface="Red Hat Display Medium"/>
                <a:cs typeface="Red Hat Display Medium"/>
                <a:sym typeface="Red Hat Display Medium"/>
              </a:rPr>
              <a:t>Físico</a:t>
            </a:r>
            <a:endParaRPr sz="800">
              <a:latin typeface="Red Hat Display Medium"/>
              <a:ea typeface="Red Hat Display Medium"/>
              <a:cs typeface="Red Hat Display Medium"/>
              <a:sym typeface="Red Hat Display Medium"/>
            </a:endParaRPr>
          </a:p>
        </p:txBody>
      </p:sp>
      <p:sp>
        <p:nvSpPr>
          <p:cNvPr id="2450" name="Google Shape;2450;p213"/>
          <p:cNvSpPr/>
          <p:nvPr/>
        </p:nvSpPr>
        <p:spPr>
          <a:xfrm>
            <a:off x="941644" y="3768750"/>
            <a:ext cx="346800" cy="346800"/>
          </a:xfrm>
          <a:prstGeom prst="ellipse">
            <a:avLst/>
          </a:prstGeom>
          <a:solidFill>
            <a:srgbClr val="FFFFFF"/>
          </a:soli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51" name="Google Shape;2451;p213"/>
          <p:cNvSpPr txBox="1"/>
          <p:nvPr/>
        </p:nvSpPr>
        <p:spPr>
          <a:xfrm>
            <a:off x="1551766" y="4170365"/>
            <a:ext cx="469500" cy="123000"/>
          </a:xfrm>
          <a:prstGeom prst="rect">
            <a:avLst/>
          </a:prstGeom>
          <a:noFill/>
          <a:ln>
            <a:noFill/>
          </a:ln>
        </p:spPr>
        <p:txBody>
          <a:bodyPr anchorCtr="0" anchor="b" bIns="0" lIns="0" spcFirstLastPara="1" rIns="0" wrap="square" tIns="0">
            <a:spAutoFit/>
          </a:bodyPr>
          <a:lstStyle/>
          <a:p>
            <a:pPr indent="0" lvl="0" marL="0" rtl="0" algn="ctr">
              <a:spcBef>
                <a:spcPts val="0"/>
              </a:spcBef>
              <a:spcAft>
                <a:spcPts val="0"/>
              </a:spcAft>
              <a:buNone/>
            </a:pPr>
            <a:r>
              <a:rPr lang="en" sz="800">
                <a:latin typeface="Red Hat Display Medium"/>
                <a:ea typeface="Red Hat Display Medium"/>
                <a:cs typeface="Red Hat Display Medium"/>
                <a:sym typeface="Red Hat Display Medium"/>
              </a:rPr>
              <a:t>Virtual</a:t>
            </a:r>
            <a:endParaRPr sz="800">
              <a:latin typeface="Red Hat Display Medium"/>
              <a:ea typeface="Red Hat Display Medium"/>
              <a:cs typeface="Red Hat Display Medium"/>
              <a:sym typeface="Red Hat Display Medium"/>
            </a:endParaRPr>
          </a:p>
        </p:txBody>
      </p:sp>
      <p:sp>
        <p:nvSpPr>
          <p:cNvPr id="2452" name="Google Shape;2452;p213"/>
          <p:cNvSpPr txBox="1"/>
          <p:nvPr/>
        </p:nvSpPr>
        <p:spPr>
          <a:xfrm>
            <a:off x="2209931" y="4170365"/>
            <a:ext cx="469500" cy="123000"/>
          </a:xfrm>
          <a:prstGeom prst="rect">
            <a:avLst/>
          </a:prstGeom>
          <a:noFill/>
          <a:ln>
            <a:noFill/>
          </a:ln>
        </p:spPr>
        <p:txBody>
          <a:bodyPr anchorCtr="0" anchor="b" bIns="0" lIns="0" spcFirstLastPara="1" rIns="0" wrap="square" tIns="0">
            <a:spAutoFit/>
          </a:bodyPr>
          <a:lstStyle/>
          <a:p>
            <a:pPr indent="0" lvl="0" marL="0" rtl="0" algn="ctr">
              <a:spcBef>
                <a:spcPts val="0"/>
              </a:spcBef>
              <a:spcAft>
                <a:spcPts val="0"/>
              </a:spcAft>
              <a:buNone/>
            </a:pPr>
            <a:r>
              <a:rPr lang="en" sz="800">
                <a:latin typeface="Red Hat Display Medium"/>
                <a:ea typeface="Red Hat Display Medium"/>
                <a:cs typeface="Red Hat Display Medium"/>
                <a:sym typeface="Red Hat Display Medium"/>
              </a:rPr>
              <a:t>Cloud</a:t>
            </a:r>
            <a:endParaRPr sz="800">
              <a:latin typeface="Red Hat Display Medium"/>
              <a:ea typeface="Red Hat Display Medium"/>
              <a:cs typeface="Red Hat Display Medium"/>
              <a:sym typeface="Red Hat Display Medium"/>
            </a:endParaRPr>
          </a:p>
        </p:txBody>
      </p:sp>
      <p:sp>
        <p:nvSpPr>
          <p:cNvPr id="2453" name="Google Shape;2453;p213"/>
          <p:cNvSpPr txBox="1"/>
          <p:nvPr/>
        </p:nvSpPr>
        <p:spPr>
          <a:xfrm>
            <a:off x="2868127" y="4170365"/>
            <a:ext cx="469500" cy="123000"/>
          </a:xfrm>
          <a:prstGeom prst="rect">
            <a:avLst/>
          </a:prstGeom>
          <a:noFill/>
          <a:ln>
            <a:noFill/>
          </a:ln>
        </p:spPr>
        <p:txBody>
          <a:bodyPr anchorCtr="0" anchor="b" bIns="0" lIns="0" spcFirstLastPara="1" rIns="0" wrap="square" tIns="0">
            <a:spAutoFit/>
          </a:bodyPr>
          <a:lstStyle/>
          <a:p>
            <a:pPr indent="0" lvl="0" marL="0" rtl="0" algn="ctr">
              <a:spcBef>
                <a:spcPts val="0"/>
              </a:spcBef>
              <a:spcAft>
                <a:spcPts val="0"/>
              </a:spcAft>
              <a:buNone/>
            </a:pPr>
            <a:r>
              <a:rPr lang="en" sz="800">
                <a:latin typeface="Red Hat Display Medium"/>
                <a:ea typeface="Red Hat Display Medium"/>
                <a:cs typeface="Red Hat Display Medium"/>
                <a:sym typeface="Red Hat Display Medium"/>
              </a:rPr>
              <a:t>Edge</a:t>
            </a:r>
            <a:endParaRPr sz="800">
              <a:latin typeface="Red Hat Display Medium"/>
              <a:ea typeface="Red Hat Display Medium"/>
              <a:cs typeface="Red Hat Display Medium"/>
              <a:sym typeface="Red Hat Display Medium"/>
            </a:endParaRPr>
          </a:p>
        </p:txBody>
      </p:sp>
      <p:sp>
        <p:nvSpPr>
          <p:cNvPr id="2454" name="Google Shape;2454;p213"/>
          <p:cNvSpPr txBox="1"/>
          <p:nvPr/>
        </p:nvSpPr>
        <p:spPr>
          <a:xfrm>
            <a:off x="489413" y="2409497"/>
            <a:ext cx="3279600" cy="17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accent1"/>
                </a:solidFill>
                <a:latin typeface="Red Hat Display"/>
                <a:ea typeface="Red Hat Display"/>
                <a:cs typeface="Red Hat Display"/>
                <a:sym typeface="Red Hat Display"/>
              </a:rPr>
              <a:t>Orquestração de rede</a:t>
            </a:r>
            <a:endParaRPr b="1" sz="800">
              <a:solidFill>
                <a:schemeClr val="accent1"/>
              </a:solidFill>
              <a:latin typeface="Red Hat Display"/>
              <a:ea typeface="Red Hat Display"/>
              <a:cs typeface="Red Hat Display"/>
              <a:sym typeface="Red Hat Display"/>
            </a:endParaRPr>
          </a:p>
        </p:txBody>
      </p:sp>
      <p:pic>
        <p:nvPicPr>
          <p:cNvPr id="2455" name="Google Shape;2455;p213"/>
          <p:cNvPicPr preferRelativeResize="0"/>
          <p:nvPr/>
        </p:nvPicPr>
        <p:blipFill>
          <a:blip r:embed="rId3">
            <a:alphaModFix/>
          </a:blip>
          <a:stretch>
            <a:fillRect/>
          </a:stretch>
        </p:blipFill>
        <p:spPr>
          <a:xfrm>
            <a:off x="1914084" y="2632715"/>
            <a:ext cx="430149" cy="430149"/>
          </a:xfrm>
          <a:prstGeom prst="rect">
            <a:avLst/>
          </a:prstGeom>
          <a:noFill/>
          <a:ln>
            <a:noFill/>
          </a:ln>
        </p:spPr>
      </p:pic>
      <p:pic>
        <p:nvPicPr>
          <p:cNvPr id="2456" name="Google Shape;2456;p213"/>
          <p:cNvPicPr preferRelativeResize="0"/>
          <p:nvPr/>
        </p:nvPicPr>
        <p:blipFill>
          <a:blip r:embed="rId4">
            <a:alphaModFix/>
          </a:blip>
          <a:stretch>
            <a:fillRect/>
          </a:stretch>
        </p:blipFill>
        <p:spPr>
          <a:xfrm>
            <a:off x="997455" y="3815937"/>
            <a:ext cx="235211" cy="252633"/>
          </a:xfrm>
          <a:prstGeom prst="rect">
            <a:avLst/>
          </a:prstGeom>
          <a:noFill/>
          <a:ln>
            <a:noFill/>
          </a:ln>
        </p:spPr>
      </p:pic>
      <p:pic>
        <p:nvPicPr>
          <p:cNvPr id="2457" name="Google Shape;2457;p213"/>
          <p:cNvPicPr preferRelativeResize="0"/>
          <p:nvPr/>
        </p:nvPicPr>
        <p:blipFill rotWithShape="1">
          <a:blip r:embed="rId5">
            <a:alphaModFix/>
          </a:blip>
          <a:srcRect b="0" l="0" r="0" t="0"/>
          <a:stretch/>
        </p:blipFill>
        <p:spPr>
          <a:xfrm>
            <a:off x="1680213" y="3813210"/>
            <a:ext cx="240030" cy="257810"/>
          </a:xfrm>
          <a:prstGeom prst="rect">
            <a:avLst/>
          </a:prstGeom>
          <a:noFill/>
          <a:ln>
            <a:noFill/>
          </a:ln>
        </p:spPr>
      </p:pic>
      <p:pic>
        <p:nvPicPr>
          <p:cNvPr id="2458" name="Google Shape;2458;p213"/>
          <p:cNvPicPr preferRelativeResize="0"/>
          <p:nvPr/>
        </p:nvPicPr>
        <p:blipFill rotWithShape="1">
          <a:blip r:embed="rId6">
            <a:alphaModFix/>
          </a:blip>
          <a:srcRect b="0" l="238" r="238" t="0"/>
          <a:stretch/>
        </p:blipFill>
        <p:spPr>
          <a:xfrm>
            <a:off x="2364342" y="3806029"/>
            <a:ext cx="240031" cy="257810"/>
          </a:xfrm>
          <a:prstGeom prst="rect">
            <a:avLst/>
          </a:prstGeom>
          <a:noFill/>
          <a:ln>
            <a:noFill/>
          </a:ln>
        </p:spPr>
      </p:pic>
      <p:pic>
        <p:nvPicPr>
          <p:cNvPr id="2459" name="Google Shape;2459;p213"/>
          <p:cNvPicPr preferRelativeResize="0"/>
          <p:nvPr/>
        </p:nvPicPr>
        <p:blipFill rotWithShape="1">
          <a:blip r:embed="rId7">
            <a:alphaModFix/>
          </a:blip>
          <a:srcRect b="0" l="0" r="0" t="0"/>
          <a:stretch/>
        </p:blipFill>
        <p:spPr>
          <a:xfrm>
            <a:off x="2968482" y="3793756"/>
            <a:ext cx="240030" cy="257810"/>
          </a:xfrm>
          <a:prstGeom prst="rect">
            <a:avLst/>
          </a:prstGeom>
          <a:noFill/>
          <a:ln>
            <a:noFill/>
          </a:ln>
        </p:spPr>
      </p:pic>
      <p:cxnSp>
        <p:nvCxnSpPr>
          <p:cNvPr id="2460" name="Google Shape;2460;p213"/>
          <p:cNvCxnSpPr/>
          <p:nvPr/>
        </p:nvCxnSpPr>
        <p:spPr>
          <a:xfrm>
            <a:off x="2211157" y="3559892"/>
            <a:ext cx="944100" cy="600"/>
          </a:xfrm>
          <a:prstGeom prst="bentConnector3">
            <a:avLst>
              <a:gd fmla="val 50000" name="adj1"/>
            </a:avLst>
          </a:prstGeom>
          <a:noFill/>
          <a:ln cap="rnd" cmpd="sng" w="9525">
            <a:solidFill>
              <a:srgbClr val="595959"/>
            </a:solidFill>
            <a:prstDash val="dot"/>
            <a:round/>
            <a:headEnd len="med" w="med" type="none"/>
            <a:tailEnd len="med" w="med" type="none"/>
          </a:ln>
        </p:spPr>
      </p:cxnSp>
      <p:cxnSp>
        <p:nvCxnSpPr>
          <p:cNvPr id="2461" name="Google Shape;2461;p213"/>
          <p:cNvCxnSpPr/>
          <p:nvPr/>
        </p:nvCxnSpPr>
        <p:spPr>
          <a:xfrm>
            <a:off x="1077450" y="3559892"/>
            <a:ext cx="944100" cy="600"/>
          </a:xfrm>
          <a:prstGeom prst="bentConnector3">
            <a:avLst>
              <a:gd fmla="val 50000" name="adj1"/>
            </a:avLst>
          </a:prstGeom>
          <a:noFill/>
          <a:ln cap="rnd" cmpd="sng" w="9525">
            <a:solidFill>
              <a:srgbClr val="595959"/>
            </a:solidFill>
            <a:prstDash val="dot"/>
            <a:round/>
            <a:headEnd len="med" w="med" type="none"/>
            <a:tailEnd len="med" w="med" type="none"/>
          </a:ln>
        </p:spPr>
      </p:cxnSp>
      <p:sp>
        <p:nvSpPr>
          <p:cNvPr id="2462" name="Google Shape;2462;p213"/>
          <p:cNvSpPr txBox="1"/>
          <p:nvPr/>
        </p:nvSpPr>
        <p:spPr>
          <a:xfrm>
            <a:off x="2827851" y="1992844"/>
            <a:ext cx="726000" cy="258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800">
                <a:latin typeface="Red Hat Display Medium"/>
                <a:ea typeface="Red Hat Display Medium"/>
                <a:cs typeface="Red Hat Display Medium"/>
                <a:sym typeface="Red Hat Display Medium"/>
              </a:rPr>
              <a:t>Conformidade e rastreabilidade</a:t>
            </a:r>
            <a:endParaRPr sz="800">
              <a:solidFill>
                <a:srgbClr val="000000"/>
              </a:solidFill>
              <a:latin typeface="Red Hat Display Medium"/>
              <a:ea typeface="Red Hat Display Medium"/>
              <a:cs typeface="Red Hat Display Medium"/>
              <a:sym typeface="Red Hat Display Medium"/>
            </a:endParaRPr>
          </a:p>
        </p:txBody>
      </p:sp>
      <p:sp>
        <p:nvSpPr>
          <p:cNvPr id="2463" name="Google Shape;2463;p213"/>
          <p:cNvSpPr txBox="1"/>
          <p:nvPr/>
        </p:nvSpPr>
        <p:spPr>
          <a:xfrm>
            <a:off x="1750132" y="1992844"/>
            <a:ext cx="798900" cy="258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800">
                <a:latin typeface="Red Hat Display Medium"/>
                <a:ea typeface="Red Hat Display Medium"/>
                <a:cs typeface="Red Hat Display Medium"/>
                <a:sym typeface="Red Hat Display Medium"/>
              </a:rPr>
              <a:t>Gerenciamento de estado</a:t>
            </a:r>
            <a:endParaRPr sz="800">
              <a:latin typeface="Red Hat Display Medium"/>
              <a:ea typeface="Red Hat Display Medium"/>
              <a:cs typeface="Red Hat Display Medium"/>
              <a:sym typeface="Red Hat Display Medium"/>
            </a:endParaRPr>
          </a:p>
        </p:txBody>
      </p:sp>
      <p:sp>
        <p:nvSpPr>
          <p:cNvPr id="2464" name="Google Shape;2464;p213"/>
          <p:cNvSpPr txBox="1"/>
          <p:nvPr/>
        </p:nvSpPr>
        <p:spPr>
          <a:xfrm>
            <a:off x="785388" y="1992837"/>
            <a:ext cx="685800" cy="258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800">
                <a:latin typeface="Red Hat Display Medium"/>
                <a:ea typeface="Red Hat Display Medium"/>
                <a:cs typeface="Red Hat Display Medium"/>
                <a:sym typeface="Red Hat Display Medium"/>
              </a:rPr>
              <a:t>Precisão da configuração</a:t>
            </a:r>
            <a:endParaRPr sz="800">
              <a:latin typeface="Red Hat Display Medium"/>
              <a:ea typeface="Red Hat Display Medium"/>
              <a:cs typeface="Red Hat Display Medium"/>
              <a:sym typeface="Red Hat Display Medium"/>
            </a:endParaRPr>
          </a:p>
        </p:txBody>
      </p:sp>
      <p:pic>
        <p:nvPicPr>
          <p:cNvPr id="2465" name="Google Shape;2465;p213"/>
          <p:cNvPicPr preferRelativeResize="0"/>
          <p:nvPr/>
        </p:nvPicPr>
        <p:blipFill>
          <a:blip r:embed="rId8">
            <a:alphaModFix/>
          </a:blip>
          <a:stretch>
            <a:fillRect/>
          </a:stretch>
        </p:blipFill>
        <p:spPr>
          <a:xfrm>
            <a:off x="987379" y="1567659"/>
            <a:ext cx="274252" cy="274252"/>
          </a:xfrm>
          <a:prstGeom prst="rect">
            <a:avLst/>
          </a:prstGeom>
          <a:noFill/>
          <a:ln>
            <a:noFill/>
          </a:ln>
        </p:spPr>
      </p:pic>
      <p:pic>
        <p:nvPicPr>
          <p:cNvPr id="2466" name="Google Shape;2466;p213"/>
          <p:cNvPicPr preferRelativeResize="0"/>
          <p:nvPr/>
        </p:nvPicPr>
        <p:blipFill rotWithShape="1">
          <a:blip r:embed="rId9">
            <a:alphaModFix/>
          </a:blip>
          <a:srcRect b="139" l="0" r="0" t="139"/>
          <a:stretch/>
        </p:blipFill>
        <p:spPr>
          <a:xfrm>
            <a:off x="2006365" y="1567656"/>
            <a:ext cx="274252" cy="274252"/>
          </a:xfrm>
          <a:prstGeom prst="rect">
            <a:avLst/>
          </a:prstGeom>
          <a:noFill/>
          <a:ln>
            <a:noFill/>
          </a:ln>
        </p:spPr>
      </p:pic>
      <p:pic>
        <p:nvPicPr>
          <p:cNvPr id="2467" name="Google Shape;2467;p213"/>
          <p:cNvPicPr preferRelativeResize="0"/>
          <p:nvPr/>
        </p:nvPicPr>
        <p:blipFill rotWithShape="1">
          <a:blip r:embed="rId10">
            <a:alphaModFix/>
          </a:blip>
          <a:srcRect b="0" l="0" r="0" t="0"/>
          <a:stretch/>
        </p:blipFill>
        <p:spPr>
          <a:xfrm>
            <a:off x="885418" y="3454197"/>
            <a:ext cx="191976" cy="191976"/>
          </a:xfrm>
          <a:prstGeom prst="rect">
            <a:avLst/>
          </a:prstGeom>
          <a:noFill/>
          <a:ln>
            <a:noFill/>
          </a:ln>
        </p:spPr>
      </p:pic>
      <p:pic>
        <p:nvPicPr>
          <p:cNvPr id="2468" name="Google Shape;2468;p213"/>
          <p:cNvPicPr preferRelativeResize="0"/>
          <p:nvPr/>
        </p:nvPicPr>
        <p:blipFill rotWithShape="1">
          <a:blip r:embed="rId10">
            <a:alphaModFix/>
          </a:blip>
          <a:srcRect b="0" l="0" r="0" t="0"/>
          <a:stretch/>
        </p:blipFill>
        <p:spPr>
          <a:xfrm>
            <a:off x="2020299" y="3454197"/>
            <a:ext cx="191976" cy="191976"/>
          </a:xfrm>
          <a:prstGeom prst="rect">
            <a:avLst/>
          </a:prstGeom>
          <a:noFill/>
          <a:ln>
            <a:noFill/>
          </a:ln>
        </p:spPr>
      </p:pic>
      <p:pic>
        <p:nvPicPr>
          <p:cNvPr id="2469" name="Google Shape;2469;p213"/>
          <p:cNvPicPr preferRelativeResize="0"/>
          <p:nvPr/>
        </p:nvPicPr>
        <p:blipFill rotWithShape="1">
          <a:blip r:embed="rId10">
            <a:alphaModFix/>
          </a:blip>
          <a:srcRect b="0" l="0" r="0" t="0"/>
          <a:stretch/>
        </p:blipFill>
        <p:spPr>
          <a:xfrm>
            <a:off x="3155181" y="3454197"/>
            <a:ext cx="191976" cy="191976"/>
          </a:xfrm>
          <a:prstGeom prst="rect">
            <a:avLst/>
          </a:prstGeom>
          <a:noFill/>
          <a:ln>
            <a:noFill/>
          </a:ln>
        </p:spPr>
      </p:pic>
      <p:pic>
        <p:nvPicPr>
          <p:cNvPr id="2470" name="Google Shape;2470;p213"/>
          <p:cNvPicPr preferRelativeResize="0"/>
          <p:nvPr/>
        </p:nvPicPr>
        <p:blipFill rotWithShape="1">
          <a:blip r:embed="rId11">
            <a:alphaModFix/>
          </a:blip>
          <a:srcRect b="0" l="0" r="0" t="0"/>
          <a:stretch/>
        </p:blipFill>
        <p:spPr>
          <a:xfrm>
            <a:off x="3034927" y="1572613"/>
            <a:ext cx="274252" cy="274252"/>
          </a:xfrm>
          <a:prstGeom prst="rect">
            <a:avLst/>
          </a:prstGeom>
          <a:noFill/>
          <a:ln>
            <a:noFill/>
          </a:ln>
        </p:spPr>
      </p:pic>
      <p:sp>
        <p:nvSpPr>
          <p:cNvPr id="2471" name="Google Shape;2471;p213"/>
          <p:cNvSpPr txBox="1"/>
          <p:nvPr/>
        </p:nvSpPr>
        <p:spPr>
          <a:xfrm>
            <a:off x="620003" y="350869"/>
            <a:ext cx="7239000" cy="434100"/>
          </a:xfrm>
          <a:prstGeom prst="rect">
            <a:avLst/>
          </a:prstGeom>
          <a:no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2700">
                <a:solidFill>
                  <a:srgbClr val="EE0000"/>
                </a:solidFill>
                <a:latin typeface="Red Hat Display"/>
                <a:ea typeface="Red Hat Display"/>
                <a:cs typeface="Red Hat Display"/>
                <a:sym typeface="Red Hat Display"/>
              </a:rPr>
              <a:t>Automação </a:t>
            </a:r>
            <a:r>
              <a:rPr b="1" lang="en" sz="2700">
                <a:solidFill>
                  <a:schemeClr val="dk1"/>
                </a:solidFill>
                <a:latin typeface="Red Hat Display"/>
                <a:ea typeface="Red Hat Display"/>
                <a:cs typeface="Red Hat Display"/>
                <a:sym typeface="Red Hat Display"/>
              </a:rPr>
              <a:t>de Redes</a:t>
            </a:r>
            <a:endParaRPr b="1" sz="2700">
              <a:solidFill>
                <a:schemeClr val="dk1"/>
              </a:solidFill>
              <a:latin typeface="Red Hat Display"/>
              <a:ea typeface="Red Hat Display"/>
              <a:cs typeface="Red Hat Display"/>
              <a:sym typeface="Red Hat Display"/>
            </a:endParaRPr>
          </a:p>
        </p:txBody>
      </p:sp>
      <p:sp>
        <p:nvSpPr>
          <p:cNvPr id="2472" name="Google Shape;2472;p213"/>
          <p:cNvSpPr txBox="1"/>
          <p:nvPr/>
        </p:nvSpPr>
        <p:spPr>
          <a:xfrm>
            <a:off x="732261" y="796594"/>
            <a:ext cx="7816500" cy="2190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400"/>
              </a:spcAft>
              <a:buNone/>
            </a:pPr>
            <a:r>
              <a:rPr lang="en" sz="1400">
                <a:solidFill>
                  <a:schemeClr val="dk1"/>
                </a:solidFill>
                <a:latin typeface="Red Hat Display"/>
                <a:ea typeface="Red Hat Display"/>
                <a:cs typeface="Red Hat Display"/>
                <a:sym typeface="Red Hat Display"/>
              </a:rPr>
              <a:t>Operações de rede de última geração.</a:t>
            </a:r>
            <a:endParaRPr sz="1400">
              <a:solidFill>
                <a:schemeClr val="dk1"/>
              </a:solidFill>
              <a:latin typeface="Red Hat Display"/>
              <a:ea typeface="Red Hat Display"/>
              <a:cs typeface="Red Hat Display"/>
              <a:sym typeface="Red Hat Display"/>
            </a:endParaRPr>
          </a:p>
        </p:txBody>
      </p:sp>
      <p:sp>
        <p:nvSpPr>
          <p:cNvPr id="2473" name="Google Shape;2473;p213"/>
          <p:cNvSpPr/>
          <p:nvPr/>
        </p:nvSpPr>
        <p:spPr>
          <a:xfrm>
            <a:off x="6995819" y="4705913"/>
            <a:ext cx="1910700" cy="24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descr="File:Fortinet logo.svg - Wikimedia Commons" id="2474" name="Google Shape;2474;p213"/>
          <p:cNvPicPr preferRelativeResize="0"/>
          <p:nvPr/>
        </p:nvPicPr>
        <p:blipFill>
          <a:blip r:embed="rId12">
            <a:alphaModFix/>
          </a:blip>
          <a:stretch>
            <a:fillRect/>
          </a:stretch>
        </p:blipFill>
        <p:spPr>
          <a:xfrm>
            <a:off x="2875798" y="4941573"/>
            <a:ext cx="738458" cy="91166"/>
          </a:xfrm>
          <a:prstGeom prst="rect">
            <a:avLst/>
          </a:prstGeom>
          <a:noFill/>
          <a:ln>
            <a:noFill/>
          </a:ln>
        </p:spPr>
      </p:pic>
      <p:pic>
        <p:nvPicPr>
          <p:cNvPr descr="Arista" id="2475" name="Google Shape;2475;p213"/>
          <p:cNvPicPr preferRelativeResize="0"/>
          <p:nvPr/>
        </p:nvPicPr>
        <p:blipFill>
          <a:blip r:embed="rId13">
            <a:alphaModFix/>
          </a:blip>
          <a:stretch>
            <a:fillRect/>
          </a:stretch>
        </p:blipFill>
        <p:spPr>
          <a:xfrm>
            <a:off x="2137342" y="4798532"/>
            <a:ext cx="738459" cy="377237"/>
          </a:xfrm>
          <a:prstGeom prst="rect">
            <a:avLst/>
          </a:prstGeom>
          <a:noFill/>
          <a:ln>
            <a:noFill/>
          </a:ln>
        </p:spPr>
      </p:pic>
      <p:pic>
        <p:nvPicPr>
          <p:cNvPr descr="Image result for cisco logo transparent" id="2476" name="Google Shape;2476;p213"/>
          <p:cNvPicPr preferRelativeResize="0"/>
          <p:nvPr/>
        </p:nvPicPr>
        <p:blipFill>
          <a:blip r:embed="rId14">
            <a:alphaModFix/>
          </a:blip>
          <a:stretch>
            <a:fillRect/>
          </a:stretch>
        </p:blipFill>
        <p:spPr>
          <a:xfrm>
            <a:off x="2235721" y="4519650"/>
            <a:ext cx="541739" cy="325521"/>
          </a:xfrm>
          <a:prstGeom prst="rect">
            <a:avLst/>
          </a:prstGeom>
          <a:noFill/>
          <a:ln>
            <a:noFill/>
          </a:ln>
        </p:spPr>
      </p:pic>
      <p:pic>
        <p:nvPicPr>
          <p:cNvPr descr="Image result for checkpoint logo transparent" id="2477" name="Google Shape;2477;p213"/>
          <p:cNvPicPr preferRelativeResize="0"/>
          <p:nvPr/>
        </p:nvPicPr>
        <p:blipFill>
          <a:blip r:embed="rId15">
            <a:alphaModFix/>
          </a:blip>
          <a:stretch>
            <a:fillRect/>
          </a:stretch>
        </p:blipFill>
        <p:spPr>
          <a:xfrm>
            <a:off x="928716" y="4807907"/>
            <a:ext cx="420811" cy="262925"/>
          </a:xfrm>
          <a:prstGeom prst="rect">
            <a:avLst/>
          </a:prstGeom>
          <a:noFill/>
          <a:ln>
            <a:noFill/>
          </a:ln>
        </p:spPr>
      </p:pic>
      <p:pic>
        <p:nvPicPr>
          <p:cNvPr descr="F5 Networks - Wikipedia" id="2478" name="Google Shape;2478;p213"/>
          <p:cNvPicPr preferRelativeResize="0"/>
          <p:nvPr/>
        </p:nvPicPr>
        <p:blipFill>
          <a:blip r:embed="rId16">
            <a:alphaModFix/>
          </a:blip>
          <a:stretch>
            <a:fillRect/>
          </a:stretch>
        </p:blipFill>
        <p:spPr>
          <a:xfrm>
            <a:off x="1664316" y="4807926"/>
            <a:ext cx="256591" cy="240778"/>
          </a:xfrm>
          <a:prstGeom prst="rect">
            <a:avLst/>
          </a:prstGeom>
          <a:noFill/>
          <a:ln>
            <a:noFill/>
          </a:ln>
        </p:spPr>
      </p:pic>
      <p:pic>
        <p:nvPicPr>
          <p:cNvPr id="2479" name="Google Shape;2479;p213"/>
          <p:cNvPicPr preferRelativeResize="0"/>
          <p:nvPr/>
        </p:nvPicPr>
        <p:blipFill>
          <a:blip r:embed="rId17">
            <a:alphaModFix/>
          </a:blip>
          <a:stretch>
            <a:fillRect/>
          </a:stretch>
        </p:blipFill>
        <p:spPr>
          <a:xfrm>
            <a:off x="1543396" y="4587217"/>
            <a:ext cx="541606" cy="159098"/>
          </a:xfrm>
          <a:prstGeom prst="rect">
            <a:avLst/>
          </a:prstGeom>
          <a:noFill/>
          <a:ln>
            <a:noFill/>
          </a:ln>
        </p:spPr>
      </p:pic>
      <p:pic>
        <p:nvPicPr>
          <p:cNvPr id="2480" name="Google Shape;2480;p213"/>
          <p:cNvPicPr preferRelativeResize="0"/>
          <p:nvPr/>
        </p:nvPicPr>
        <p:blipFill>
          <a:blip r:embed="rId18">
            <a:alphaModFix/>
          </a:blip>
          <a:stretch>
            <a:fillRect/>
          </a:stretch>
        </p:blipFill>
        <p:spPr>
          <a:xfrm>
            <a:off x="885409" y="4602043"/>
            <a:ext cx="507282" cy="155437"/>
          </a:xfrm>
          <a:prstGeom prst="rect">
            <a:avLst/>
          </a:prstGeom>
          <a:noFill/>
          <a:ln>
            <a:noFill/>
          </a:ln>
        </p:spPr>
      </p:pic>
      <p:pic>
        <p:nvPicPr>
          <p:cNvPr id="2481" name="Google Shape;2481;p213"/>
          <p:cNvPicPr preferRelativeResize="0"/>
          <p:nvPr/>
        </p:nvPicPr>
        <p:blipFill>
          <a:blip r:embed="rId19">
            <a:alphaModFix/>
          </a:blip>
          <a:stretch>
            <a:fillRect/>
          </a:stretch>
        </p:blipFill>
        <p:spPr>
          <a:xfrm>
            <a:off x="2928036" y="4604507"/>
            <a:ext cx="385134" cy="20424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5" name="Shape 2485"/>
        <p:cNvGrpSpPr/>
        <p:nvPr/>
      </p:nvGrpSpPr>
      <p:grpSpPr>
        <a:xfrm>
          <a:off x="0" y="0"/>
          <a:ext cx="0" cy="0"/>
          <a:chOff x="0" y="0"/>
          <a:chExt cx="0" cy="0"/>
        </a:xfrm>
      </p:grpSpPr>
      <p:sp>
        <p:nvSpPr>
          <p:cNvPr id="2486" name="Google Shape;2486;p214"/>
          <p:cNvSpPr txBox="1"/>
          <p:nvPr>
            <p:ph idx="12" type="sldNum"/>
          </p:nvPr>
        </p:nvSpPr>
        <p:spPr>
          <a:xfrm>
            <a:off x="61497" y="4627167"/>
            <a:ext cx="5490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87" name="Google Shape;2487;p214"/>
          <p:cNvSpPr/>
          <p:nvPr/>
        </p:nvSpPr>
        <p:spPr>
          <a:xfrm>
            <a:off x="0" y="1284075"/>
            <a:ext cx="4286400" cy="3173700"/>
          </a:xfrm>
          <a:prstGeom prst="roundRect">
            <a:avLst>
              <a:gd fmla="val 0"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88" name="Google Shape;2488;p214"/>
          <p:cNvSpPr/>
          <p:nvPr/>
        </p:nvSpPr>
        <p:spPr>
          <a:xfrm>
            <a:off x="489413" y="1714500"/>
            <a:ext cx="3279600" cy="2143200"/>
          </a:xfrm>
          <a:prstGeom prst="roundRect">
            <a:avLst>
              <a:gd fmla="val 0" name="adj"/>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89" name="Google Shape;2489;p214"/>
          <p:cNvSpPr/>
          <p:nvPr/>
        </p:nvSpPr>
        <p:spPr>
          <a:xfrm>
            <a:off x="1880091" y="1456125"/>
            <a:ext cx="512700" cy="512700"/>
          </a:xfrm>
          <a:prstGeom prst="ellipse">
            <a:avLst/>
          </a:prstGeom>
          <a:solidFill>
            <a:srgbClr val="FFFFFF"/>
          </a:solid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90" name="Google Shape;2490;p214"/>
          <p:cNvSpPr/>
          <p:nvPr/>
        </p:nvSpPr>
        <p:spPr>
          <a:xfrm>
            <a:off x="2915428" y="1456125"/>
            <a:ext cx="512700" cy="512700"/>
          </a:xfrm>
          <a:prstGeom prst="ellipse">
            <a:avLst/>
          </a:prstGeom>
          <a:solidFill>
            <a:srgbClr val="FFFFFF"/>
          </a:solid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91" name="Google Shape;2491;p214"/>
          <p:cNvSpPr/>
          <p:nvPr/>
        </p:nvSpPr>
        <p:spPr>
          <a:xfrm>
            <a:off x="858844" y="1456125"/>
            <a:ext cx="512700" cy="512700"/>
          </a:xfrm>
          <a:prstGeom prst="ellipse">
            <a:avLst/>
          </a:prstGeom>
          <a:solidFill>
            <a:srgbClr val="FFFFFF"/>
          </a:solid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92" name="Google Shape;2492;p214"/>
          <p:cNvSpPr txBox="1"/>
          <p:nvPr/>
        </p:nvSpPr>
        <p:spPr>
          <a:xfrm>
            <a:off x="489413" y="3124172"/>
            <a:ext cx="3279600" cy="17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accent1"/>
                </a:solidFill>
                <a:latin typeface="Red Hat Display"/>
                <a:ea typeface="Red Hat Display"/>
                <a:cs typeface="Red Hat Display"/>
                <a:sym typeface="Red Hat Display"/>
              </a:rPr>
              <a:t>Operações de nuvem automatizadas</a:t>
            </a:r>
            <a:endParaRPr b="1" sz="800">
              <a:solidFill>
                <a:schemeClr val="accent1"/>
              </a:solidFill>
              <a:latin typeface="Red Hat Display"/>
              <a:ea typeface="Red Hat Display"/>
              <a:cs typeface="Red Hat Display"/>
              <a:sym typeface="Red Hat Display"/>
            </a:endParaRPr>
          </a:p>
        </p:txBody>
      </p:sp>
      <p:sp>
        <p:nvSpPr>
          <p:cNvPr id="2493" name="Google Shape;2493;p214"/>
          <p:cNvSpPr txBox="1"/>
          <p:nvPr/>
        </p:nvSpPr>
        <p:spPr>
          <a:xfrm>
            <a:off x="489413" y="2409497"/>
            <a:ext cx="3279600" cy="17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chemeClr val="accent1"/>
                </a:solidFill>
                <a:latin typeface="Red Hat Display"/>
                <a:ea typeface="Red Hat Display"/>
                <a:cs typeface="Red Hat Display"/>
                <a:sym typeface="Red Hat Display"/>
              </a:rPr>
              <a:t>Solução de problemas automatizada</a:t>
            </a:r>
            <a:endParaRPr b="1" sz="800">
              <a:solidFill>
                <a:schemeClr val="accent1"/>
              </a:solidFill>
              <a:latin typeface="Red Hat Display"/>
              <a:ea typeface="Red Hat Display"/>
              <a:cs typeface="Red Hat Display"/>
              <a:sym typeface="Red Hat Display"/>
            </a:endParaRPr>
          </a:p>
        </p:txBody>
      </p:sp>
      <p:pic>
        <p:nvPicPr>
          <p:cNvPr id="2494" name="Google Shape;2494;p214"/>
          <p:cNvPicPr preferRelativeResize="0"/>
          <p:nvPr/>
        </p:nvPicPr>
        <p:blipFill>
          <a:blip r:embed="rId3">
            <a:alphaModFix/>
          </a:blip>
          <a:stretch>
            <a:fillRect/>
          </a:stretch>
        </p:blipFill>
        <p:spPr>
          <a:xfrm>
            <a:off x="1914084" y="2632715"/>
            <a:ext cx="430149" cy="430149"/>
          </a:xfrm>
          <a:prstGeom prst="rect">
            <a:avLst/>
          </a:prstGeom>
          <a:noFill/>
          <a:ln>
            <a:noFill/>
          </a:ln>
        </p:spPr>
      </p:pic>
      <p:sp>
        <p:nvSpPr>
          <p:cNvPr id="2495" name="Google Shape;2495;p214"/>
          <p:cNvSpPr/>
          <p:nvPr/>
        </p:nvSpPr>
        <p:spPr>
          <a:xfrm>
            <a:off x="1954239" y="3768750"/>
            <a:ext cx="346800" cy="346800"/>
          </a:xfrm>
          <a:prstGeom prst="ellipse">
            <a:avLst/>
          </a:prstGeom>
          <a:solidFill>
            <a:srgbClr val="FFFFFF"/>
          </a:soli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96" name="Google Shape;2496;p214"/>
          <p:cNvSpPr/>
          <p:nvPr/>
        </p:nvSpPr>
        <p:spPr>
          <a:xfrm>
            <a:off x="3078585" y="3768750"/>
            <a:ext cx="346800" cy="346800"/>
          </a:xfrm>
          <a:prstGeom prst="ellipse">
            <a:avLst/>
          </a:prstGeom>
          <a:solidFill>
            <a:srgbClr val="FFFFFF"/>
          </a:soli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97" name="Google Shape;2497;p214"/>
          <p:cNvSpPr txBox="1"/>
          <p:nvPr/>
        </p:nvSpPr>
        <p:spPr>
          <a:xfrm>
            <a:off x="531917" y="4170356"/>
            <a:ext cx="906600" cy="126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800">
                <a:solidFill>
                  <a:schemeClr val="dk1"/>
                </a:solidFill>
                <a:latin typeface="Red Hat Display Medium"/>
                <a:ea typeface="Red Hat Display Medium"/>
                <a:cs typeface="Red Hat Display Medium"/>
                <a:sym typeface="Red Hat Display Medium"/>
              </a:rPr>
              <a:t>Public Cloud</a:t>
            </a:r>
            <a:endParaRPr sz="800">
              <a:latin typeface="Red Hat Display Medium"/>
              <a:ea typeface="Red Hat Display Medium"/>
              <a:cs typeface="Red Hat Display Medium"/>
              <a:sym typeface="Red Hat Display Medium"/>
            </a:endParaRPr>
          </a:p>
        </p:txBody>
      </p:sp>
      <p:sp>
        <p:nvSpPr>
          <p:cNvPr id="2498" name="Google Shape;2498;p214"/>
          <p:cNvSpPr/>
          <p:nvPr/>
        </p:nvSpPr>
        <p:spPr>
          <a:xfrm>
            <a:off x="811821" y="3768750"/>
            <a:ext cx="346800" cy="346800"/>
          </a:xfrm>
          <a:prstGeom prst="ellipse">
            <a:avLst/>
          </a:prstGeom>
          <a:solidFill>
            <a:srgbClr val="FFFFFF"/>
          </a:soli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499" name="Google Shape;2499;p214"/>
          <p:cNvCxnSpPr/>
          <p:nvPr/>
        </p:nvCxnSpPr>
        <p:spPr>
          <a:xfrm>
            <a:off x="2211157" y="3559892"/>
            <a:ext cx="944100" cy="600"/>
          </a:xfrm>
          <a:prstGeom prst="bentConnector3">
            <a:avLst>
              <a:gd fmla="val 50000" name="adj1"/>
            </a:avLst>
          </a:prstGeom>
          <a:noFill/>
          <a:ln cap="rnd" cmpd="sng" w="9525">
            <a:solidFill>
              <a:srgbClr val="595959"/>
            </a:solidFill>
            <a:prstDash val="dot"/>
            <a:round/>
            <a:headEnd len="med" w="med" type="none"/>
            <a:tailEnd len="med" w="med" type="none"/>
          </a:ln>
        </p:spPr>
      </p:cxnSp>
      <p:cxnSp>
        <p:nvCxnSpPr>
          <p:cNvPr id="2500" name="Google Shape;2500;p214"/>
          <p:cNvCxnSpPr/>
          <p:nvPr/>
        </p:nvCxnSpPr>
        <p:spPr>
          <a:xfrm>
            <a:off x="1077450" y="3559892"/>
            <a:ext cx="944100" cy="600"/>
          </a:xfrm>
          <a:prstGeom prst="bentConnector3">
            <a:avLst>
              <a:gd fmla="val 50000" name="adj1"/>
            </a:avLst>
          </a:prstGeom>
          <a:noFill/>
          <a:ln cap="rnd" cmpd="sng" w="9525">
            <a:solidFill>
              <a:srgbClr val="595959"/>
            </a:solidFill>
            <a:prstDash val="dot"/>
            <a:round/>
            <a:headEnd len="med" w="med" type="none"/>
            <a:tailEnd len="med" w="med" type="none"/>
          </a:ln>
        </p:spPr>
      </p:cxnSp>
      <p:sp>
        <p:nvSpPr>
          <p:cNvPr id="2501" name="Google Shape;2501;p214"/>
          <p:cNvSpPr txBox="1"/>
          <p:nvPr/>
        </p:nvSpPr>
        <p:spPr>
          <a:xfrm>
            <a:off x="2828925" y="1992837"/>
            <a:ext cx="685800" cy="258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800">
                <a:latin typeface="Red Hat Display Medium"/>
                <a:ea typeface="Red Hat Display Medium"/>
                <a:cs typeface="Red Hat Display Medium"/>
                <a:sym typeface="Red Hat Display Medium"/>
              </a:rPr>
              <a:t>Governança</a:t>
            </a:r>
            <a:endParaRPr sz="800">
              <a:solidFill>
                <a:srgbClr val="000000"/>
              </a:solidFill>
              <a:latin typeface="Red Hat Display Medium"/>
              <a:ea typeface="Red Hat Display Medium"/>
              <a:cs typeface="Red Hat Display Medium"/>
              <a:sym typeface="Red Hat Display Medium"/>
            </a:endParaRPr>
          </a:p>
        </p:txBody>
      </p:sp>
      <p:sp>
        <p:nvSpPr>
          <p:cNvPr id="2502" name="Google Shape;2502;p214"/>
          <p:cNvSpPr txBox="1"/>
          <p:nvPr/>
        </p:nvSpPr>
        <p:spPr>
          <a:xfrm>
            <a:off x="1716444" y="1992844"/>
            <a:ext cx="850500" cy="258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800">
                <a:latin typeface="Red Hat Display Medium"/>
                <a:ea typeface="Red Hat Display Medium"/>
                <a:cs typeface="Red Hat Display Medium"/>
                <a:sym typeface="Red Hat Display Medium"/>
              </a:rPr>
              <a:t>Operação</a:t>
            </a:r>
            <a:endParaRPr sz="800">
              <a:latin typeface="Red Hat Display Medium"/>
              <a:ea typeface="Red Hat Display Medium"/>
              <a:cs typeface="Red Hat Display Medium"/>
              <a:sym typeface="Red Hat Display Medium"/>
            </a:endParaRPr>
          </a:p>
        </p:txBody>
      </p:sp>
      <p:sp>
        <p:nvSpPr>
          <p:cNvPr id="2503" name="Google Shape;2503;p214"/>
          <p:cNvSpPr txBox="1"/>
          <p:nvPr/>
        </p:nvSpPr>
        <p:spPr>
          <a:xfrm>
            <a:off x="785388" y="1992837"/>
            <a:ext cx="685800" cy="258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800">
                <a:latin typeface="Red Hat Display Medium"/>
                <a:ea typeface="Red Hat Display Medium"/>
                <a:cs typeface="Red Hat Display Medium"/>
                <a:sym typeface="Red Hat Display Medium"/>
              </a:rPr>
              <a:t>Orquestração</a:t>
            </a:r>
            <a:endParaRPr sz="800">
              <a:latin typeface="Red Hat Display Medium"/>
              <a:ea typeface="Red Hat Display Medium"/>
              <a:cs typeface="Red Hat Display Medium"/>
              <a:sym typeface="Red Hat Display Medium"/>
            </a:endParaRPr>
          </a:p>
        </p:txBody>
      </p:sp>
      <p:pic>
        <p:nvPicPr>
          <p:cNvPr id="2504" name="Google Shape;2504;p214"/>
          <p:cNvPicPr preferRelativeResize="0"/>
          <p:nvPr/>
        </p:nvPicPr>
        <p:blipFill rotWithShape="1">
          <a:blip r:embed="rId4">
            <a:alphaModFix/>
          </a:blip>
          <a:srcRect b="0" l="0" r="0" t="0"/>
          <a:stretch/>
        </p:blipFill>
        <p:spPr>
          <a:xfrm>
            <a:off x="885418" y="3454197"/>
            <a:ext cx="191976" cy="191976"/>
          </a:xfrm>
          <a:prstGeom prst="rect">
            <a:avLst/>
          </a:prstGeom>
          <a:noFill/>
          <a:ln>
            <a:noFill/>
          </a:ln>
        </p:spPr>
      </p:pic>
      <p:pic>
        <p:nvPicPr>
          <p:cNvPr id="2505" name="Google Shape;2505;p214"/>
          <p:cNvPicPr preferRelativeResize="0"/>
          <p:nvPr/>
        </p:nvPicPr>
        <p:blipFill rotWithShape="1">
          <a:blip r:embed="rId4">
            <a:alphaModFix/>
          </a:blip>
          <a:srcRect b="0" l="0" r="0" t="0"/>
          <a:stretch/>
        </p:blipFill>
        <p:spPr>
          <a:xfrm>
            <a:off x="2020299" y="3454197"/>
            <a:ext cx="191976" cy="191976"/>
          </a:xfrm>
          <a:prstGeom prst="rect">
            <a:avLst/>
          </a:prstGeom>
          <a:noFill/>
          <a:ln>
            <a:noFill/>
          </a:ln>
        </p:spPr>
      </p:pic>
      <p:pic>
        <p:nvPicPr>
          <p:cNvPr id="2506" name="Google Shape;2506;p214"/>
          <p:cNvPicPr preferRelativeResize="0"/>
          <p:nvPr/>
        </p:nvPicPr>
        <p:blipFill rotWithShape="1">
          <a:blip r:embed="rId4">
            <a:alphaModFix/>
          </a:blip>
          <a:srcRect b="0" l="0" r="0" t="0"/>
          <a:stretch/>
        </p:blipFill>
        <p:spPr>
          <a:xfrm>
            <a:off x="3155181" y="3454197"/>
            <a:ext cx="191976" cy="191976"/>
          </a:xfrm>
          <a:prstGeom prst="rect">
            <a:avLst/>
          </a:prstGeom>
          <a:noFill/>
          <a:ln>
            <a:noFill/>
          </a:ln>
        </p:spPr>
      </p:pic>
      <p:sp>
        <p:nvSpPr>
          <p:cNvPr id="2507" name="Google Shape;2507;p214"/>
          <p:cNvSpPr txBox="1"/>
          <p:nvPr/>
        </p:nvSpPr>
        <p:spPr>
          <a:xfrm>
            <a:off x="4627145" y="2942491"/>
            <a:ext cx="3106500" cy="414900"/>
          </a:xfrm>
          <a:prstGeom prst="rect">
            <a:avLst/>
          </a:prstGeom>
          <a:noFill/>
          <a:ln>
            <a:noFill/>
          </a:ln>
        </p:spPr>
        <p:txBody>
          <a:bodyPr anchorCtr="0" anchor="t" bIns="0" lIns="0" spcFirstLastPara="1" rIns="342900" wrap="square" tIns="0">
            <a:noAutofit/>
          </a:bodyPr>
          <a:lstStyle/>
          <a:p>
            <a:pPr indent="-146050" lvl="0" marL="139700" rtl="0" algn="l">
              <a:lnSpc>
                <a:spcPct val="140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Visibilidade da infraestrutura</a:t>
            </a:r>
            <a:endParaRPr sz="1100">
              <a:latin typeface="Red Hat Display"/>
              <a:ea typeface="Red Hat Display"/>
              <a:cs typeface="Red Hat Display"/>
              <a:sym typeface="Red Hat Display"/>
            </a:endParaRPr>
          </a:p>
          <a:p>
            <a:pPr indent="-146050" lvl="0" marL="139700" rtl="0" algn="l">
              <a:lnSpc>
                <a:spcPct val="140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Operações na nuvem</a:t>
            </a:r>
            <a:endParaRPr sz="1100">
              <a:latin typeface="Red Hat Display"/>
              <a:ea typeface="Red Hat Display"/>
              <a:cs typeface="Red Hat Display"/>
              <a:sym typeface="Red Hat Display"/>
            </a:endParaRPr>
          </a:p>
          <a:p>
            <a:pPr indent="-146050" lvl="0" marL="139700" rtl="0" algn="l">
              <a:lnSpc>
                <a:spcPct val="140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Solução de problemas automatizada</a:t>
            </a:r>
            <a:endParaRPr sz="1100">
              <a:latin typeface="Red Hat Display"/>
              <a:ea typeface="Red Hat Display"/>
              <a:cs typeface="Red Hat Display"/>
              <a:sym typeface="Red Hat Display"/>
            </a:endParaRPr>
          </a:p>
        </p:txBody>
      </p:sp>
      <p:sp>
        <p:nvSpPr>
          <p:cNvPr id="2508" name="Google Shape;2508;p214"/>
          <p:cNvSpPr txBox="1"/>
          <p:nvPr/>
        </p:nvSpPr>
        <p:spPr>
          <a:xfrm>
            <a:off x="4627070" y="2657266"/>
            <a:ext cx="2441400" cy="2415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b="1" lang="en" sz="1200">
                <a:solidFill>
                  <a:srgbClr val="EE0000"/>
                </a:solidFill>
                <a:latin typeface="Red Hat Display"/>
                <a:ea typeface="Red Hat Display"/>
                <a:cs typeface="Red Hat Display"/>
                <a:sym typeface="Red Hat Display"/>
              </a:rPr>
              <a:t>Operação</a:t>
            </a:r>
            <a:endParaRPr b="1" sz="1200">
              <a:solidFill>
                <a:srgbClr val="EE0000"/>
              </a:solidFill>
              <a:latin typeface="Red Hat Display"/>
              <a:ea typeface="Red Hat Display"/>
              <a:cs typeface="Red Hat Display"/>
              <a:sym typeface="Red Hat Display"/>
            </a:endParaRPr>
          </a:p>
        </p:txBody>
      </p:sp>
      <p:sp>
        <p:nvSpPr>
          <p:cNvPr id="2509" name="Google Shape;2509;p214"/>
          <p:cNvSpPr txBox="1"/>
          <p:nvPr/>
        </p:nvSpPr>
        <p:spPr>
          <a:xfrm>
            <a:off x="4627107" y="1616428"/>
            <a:ext cx="2441400" cy="2415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b="1" lang="en" sz="1200">
                <a:solidFill>
                  <a:srgbClr val="EE0000"/>
                </a:solidFill>
                <a:latin typeface="Red Hat Display"/>
                <a:ea typeface="Red Hat Display"/>
                <a:cs typeface="Red Hat Display"/>
                <a:sym typeface="Red Hat Display"/>
              </a:rPr>
              <a:t>Orquestração</a:t>
            </a:r>
            <a:endParaRPr b="1" sz="1200">
              <a:solidFill>
                <a:srgbClr val="EE0000"/>
              </a:solidFill>
              <a:latin typeface="Red Hat Display"/>
              <a:ea typeface="Red Hat Display"/>
              <a:cs typeface="Red Hat Display"/>
              <a:sym typeface="Red Hat Display"/>
            </a:endParaRPr>
          </a:p>
        </p:txBody>
      </p:sp>
      <p:sp>
        <p:nvSpPr>
          <p:cNvPr id="2510" name="Google Shape;2510;p214"/>
          <p:cNvSpPr txBox="1"/>
          <p:nvPr/>
        </p:nvSpPr>
        <p:spPr>
          <a:xfrm>
            <a:off x="4627201" y="1885950"/>
            <a:ext cx="3106500" cy="414900"/>
          </a:xfrm>
          <a:prstGeom prst="rect">
            <a:avLst/>
          </a:prstGeom>
          <a:noFill/>
          <a:ln>
            <a:noFill/>
          </a:ln>
        </p:spPr>
        <p:txBody>
          <a:bodyPr anchorCtr="0" anchor="t" bIns="0" lIns="0" spcFirstLastPara="1" rIns="0" wrap="square" tIns="0">
            <a:noAutofit/>
          </a:bodyPr>
          <a:lstStyle/>
          <a:p>
            <a:pPr indent="-146050" lvl="0" marL="139700" rtl="0" algn="l">
              <a:lnSpc>
                <a:spcPct val="140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Implantação e remoção</a:t>
            </a:r>
            <a:endParaRPr sz="1100">
              <a:latin typeface="Red Hat Display"/>
              <a:ea typeface="Red Hat Display"/>
              <a:cs typeface="Red Hat Display"/>
              <a:sym typeface="Red Hat Display"/>
            </a:endParaRPr>
          </a:p>
          <a:p>
            <a:pPr indent="-146050" lvl="0" marL="139700" rtl="0" algn="l">
              <a:lnSpc>
                <a:spcPct val="140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Coordenação de infraestrutura</a:t>
            </a:r>
            <a:endParaRPr sz="1100">
              <a:latin typeface="Red Hat Display"/>
              <a:ea typeface="Red Hat Display"/>
              <a:cs typeface="Red Hat Display"/>
              <a:sym typeface="Red Hat Display"/>
            </a:endParaRPr>
          </a:p>
          <a:p>
            <a:pPr indent="-146050" lvl="0" marL="139700" rtl="0" algn="l">
              <a:lnSpc>
                <a:spcPct val="140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Migração para nuvem</a:t>
            </a:r>
            <a:endParaRPr sz="1100">
              <a:latin typeface="Red Hat Display"/>
              <a:ea typeface="Red Hat Display"/>
              <a:cs typeface="Red Hat Display"/>
              <a:sym typeface="Red Hat Display"/>
            </a:endParaRPr>
          </a:p>
        </p:txBody>
      </p:sp>
      <p:sp>
        <p:nvSpPr>
          <p:cNvPr id="2511" name="Google Shape;2511;p214"/>
          <p:cNvSpPr txBox="1"/>
          <p:nvPr/>
        </p:nvSpPr>
        <p:spPr>
          <a:xfrm>
            <a:off x="4629225" y="3963637"/>
            <a:ext cx="3106500" cy="414900"/>
          </a:xfrm>
          <a:prstGeom prst="rect">
            <a:avLst/>
          </a:prstGeom>
          <a:noFill/>
          <a:ln>
            <a:noFill/>
          </a:ln>
        </p:spPr>
        <p:txBody>
          <a:bodyPr anchorCtr="0" anchor="t" bIns="0" lIns="0" spcFirstLastPara="1" rIns="342900" wrap="square" tIns="0">
            <a:noAutofit/>
          </a:bodyPr>
          <a:lstStyle/>
          <a:p>
            <a:pPr indent="-146050" lvl="0" marL="139700" rtl="0" algn="l">
              <a:lnSpc>
                <a:spcPct val="140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Continuidade de negócios</a:t>
            </a:r>
            <a:endParaRPr sz="1100">
              <a:latin typeface="Red Hat Display"/>
              <a:ea typeface="Red Hat Display"/>
              <a:cs typeface="Red Hat Display"/>
              <a:sym typeface="Red Hat Display"/>
            </a:endParaRPr>
          </a:p>
          <a:p>
            <a:pPr indent="-146050" lvl="0" marL="139700" rtl="0" algn="l">
              <a:lnSpc>
                <a:spcPct val="140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Gestão de custos</a:t>
            </a:r>
            <a:endParaRPr sz="1100">
              <a:latin typeface="Red Hat Display"/>
              <a:ea typeface="Red Hat Display"/>
              <a:cs typeface="Red Hat Display"/>
              <a:sym typeface="Red Hat Display"/>
            </a:endParaRPr>
          </a:p>
          <a:p>
            <a:pPr indent="-146050" lvl="0" marL="139700" rtl="0" algn="l">
              <a:lnSpc>
                <a:spcPct val="140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Conformidade</a:t>
            </a:r>
            <a:endParaRPr sz="1100">
              <a:latin typeface="Red Hat Display"/>
              <a:ea typeface="Red Hat Display"/>
              <a:cs typeface="Red Hat Display"/>
              <a:sym typeface="Red Hat Display"/>
            </a:endParaRPr>
          </a:p>
        </p:txBody>
      </p:sp>
      <p:sp>
        <p:nvSpPr>
          <p:cNvPr id="2512" name="Google Shape;2512;p214"/>
          <p:cNvSpPr txBox="1"/>
          <p:nvPr/>
        </p:nvSpPr>
        <p:spPr>
          <a:xfrm>
            <a:off x="4629150" y="3678413"/>
            <a:ext cx="2441400" cy="2415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b="1" lang="en" sz="1200">
                <a:solidFill>
                  <a:srgbClr val="EE0000"/>
                </a:solidFill>
                <a:latin typeface="Red Hat Display"/>
                <a:ea typeface="Red Hat Display"/>
                <a:cs typeface="Red Hat Display"/>
                <a:sym typeface="Red Hat Display"/>
              </a:rPr>
              <a:t>Governança</a:t>
            </a:r>
            <a:endParaRPr b="1" sz="1200">
              <a:solidFill>
                <a:srgbClr val="EE0000"/>
              </a:solidFill>
              <a:latin typeface="Red Hat Display"/>
              <a:ea typeface="Red Hat Display"/>
              <a:cs typeface="Red Hat Display"/>
              <a:sym typeface="Red Hat Display"/>
            </a:endParaRPr>
          </a:p>
        </p:txBody>
      </p:sp>
      <p:pic>
        <p:nvPicPr>
          <p:cNvPr id="2513" name="Google Shape;2513;p214"/>
          <p:cNvPicPr preferRelativeResize="0"/>
          <p:nvPr/>
        </p:nvPicPr>
        <p:blipFill rotWithShape="1">
          <a:blip r:embed="rId5">
            <a:alphaModFix/>
          </a:blip>
          <a:srcRect b="0" l="0" r="0" t="0"/>
          <a:stretch/>
        </p:blipFill>
        <p:spPr>
          <a:xfrm>
            <a:off x="973553" y="1575351"/>
            <a:ext cx="274252" cy="274252"/>
          </a:xfrm>
          <a:prstGeom prst="rect">
            <a:avLst/>
          </a:prstGeom>
          <a:noFill/>
          <a:ln>
            <a:noFill/>
          </a:ln>
        </p:spPr>
      </p:pic>
      <p:pic>
        <p:nvPicPr>
          <p:cNvPr id="2514" name="Google Shape;2514;p214"/>
          <p:cNvPicPr preferRelativeResize="0"/>
          <p:nvPr/>
        </p:nvPicPr>
        <p:blipFill rotWithShape="1">
          <a:blip r:embed="rId6">
            <a:alphaModFix/>
          </a:blip>
          <a:srcRect b="0" l="0" r="0" t="0"/>
          <a:stretch/>
        </p:blipFill>
        <p:spPr>
          <a:xfrm>
            <a:off x="1996791" y="1575352"/>
            <a:ext cx="274252" cy="274252"/>
          </a:xfrm>
          <a:prstGeom prst="rect">
            <a:avLst/>
          </a:prstGeom>
          <a:noFill/>
          <a:ln>
            <a:noFill/>
          </a:ln>
        </p:spPr>
      </p:pic>
      <p:pic>
        <p:nvPicPr>
          <p:cNvPr id="2515" name="Google Shape;2515;p214"/>
          <p:cNvPicPr preferRelativeResize="0"/>
          <p:nvPr/>
        </p:nvPicPr>
        <p:blipFill rotWithShape="1">
          <a:blip r:embed="rId7">
            <a:alphaModFix/>
          </a:blip>
          <a:srcRect b="0" l="0" r="0" t="0"/>
          <a:stretch/>
        </p:blipFill>
        <p:spPr>
          <a:xfrm>
            <a:off x="3034669" y="1575349"/>
            <a:ext cx="274252" cy="274252"/>
          </a:xfrm>
          <a:prstGeom prst="rect">
            <a:avLst/>
          </a:prstGeom>
          <a:noFill/>
          <a:ln>
            <a:noFill/>
          </a:ln>
        </p:spPr>
      </p:pic>
      <p:sp>
        <p:nvSpPr>
          <p:cNvPr id="2516" name="Google Shape;2516;p214"/>
          <p:cNvSpPr txBox="1"/>
          <p:nvPr/>
        </p:nvSpPr>
        <p:spPr>
          <a:xfrm>
            <a:off x="1674345" y="4170356"/>
            <a:ext cx="906600" cy="126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800">
                <a:solidFill>
                  <a:schemeClr val="dk1"/>
                </a:solidFill>
                <a:latin typeface="Red Hat Display Medium"/>
                <a:ea typeface="Red Hat Display Medium"/>
                <a:cs typeface="Red Hat Display Medium"/>
                <a:sym typeface="Red Hat Display Medium"/>
              </a:rPr>
              <a:t>Cloud native</a:t>
            </a:r>
            <a:endParaRPr sz="800">
              <a:latin typeface="Red Hat Display Medium"/>
              <a:ea typeface="Red Hat Display Medium"/>
              <a:cs typeface="Red Hat Display Medium"/>
              <a:sym typeface="Red Hat Display Medium"/>
            </a:endParaRPr>
          </a:p>
        </p:txBody>
      </p:sp>
      <p:sp>
        <p:nvSpPr>
          <p:cNvPr id="2517" name="Google Shape;2517;p214"/>
          <p:cNvSpPr txBox="1"/>
          <p:nvPr/>
        </p:nvSpPr>
        <p:spPr>
          <a:xfrm>
            <a:off x="2798691" y="4170356"/>
            <a:ext cx="906600" cy="126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800">
                <a:solidFill>
                  <a:schemeClr val="dk1"/>
                </a:solidFill>
                <a:latin typeface="Red Hat Display Medium"/>
                <a:ea typeface="Red Hat Display Medium"/>
                <a:cs typeface="Red Hat Display Medium"/>
                <a:sym typeface="Red Hat Display Medium"/>
              </a:rPr>
              <a:t>Private Cloud</a:t>
            </a:r>
            <a:endParaRPr sz="800">
              <a:latin typeface="Red Hat Display Medium"/>
              <a:ea typeface="Red Hat Display Medium"/>
              <a:cs typeface="Red Hat Display Medium"/>
              <a:sym typeface="Red Hat Display Medium"/>
            </a:endParaRPr>
          </a:p>
        </p:txBody>
      </p:sp>
      <p:pic>
        <p:nvPicPr>
          <p:cNvPr id="2518" name="Google Shape;2518;p214"/>
          <p:cNvPicPr preferRelativeResize="0"/>
          <p:nvPr/>
        </p:nvPicPr>
        <p:blipFill rotWithShape="1">
          <a:blip r:embed="rId8">
            <a:alphaModFix/>
          </a:blip>
          <a:srcRect b="0" l="0" r="0" t="0"/>
          <a:stretch/>
        </p:blipFill>
        <p:spPr>
          <a:xfrm>
            <a:off x="877199" y="3838810"/>
            <a:ext cx="205689" cy="205689"/>
          </a:xfrm>
          <a:prstGeom prst="rect">
            <a:avLst/>
          </a:prstGeom>
          <a:noFill/>
          <a:ln>
            <a:noFill/>
          </a:ln>
        </p:spPr>
      </p:pic>
      <p:pic>
        <p:nvPicPr>
          <p:cNvPr id="2519" name="Google Shape;2519;p214"/>
          <p:cNvPicPr preferRelativeResize="0"/>
          <p:nvPr/>
        </p:nvPicPr>
        <p:blipFill rotWithShape="1">
          <a:blip r:embed="rId9">
            <a:alphaModFix/>
          </a:blip>
          <a:srcRect b="0" l="0" r="0" t="0"/>
          <a:stretch/>
        </p:blipFill>
        <p:spPr>
          <a:xfrm>
            <a:off x="2024727" y="3839754"/>
            <a:ext cx="205689" cy="205689"/>
          </a:xfrm>
          <a:prstGeom prst="rect">
            <a:avLst/>
          </a:prstGeom>
          <a:noFill/>
          <a:ln>
            <a:noFill/>
          </a:ln>
        </p:spPr>
      </p:pic>
      <p:pic>
        <p:nvPicPr>
          <p:cNvPr id="2520" name="Google Shape;2520;p214"/>
          <p:cNvPicPr preferRelativeResize="0"/>
          <p:nvPr/>
        </p:nvPicPr>
        <p:blipFill rotWithShape="1">
          <a:blip r:embed="rId10">
            <a:alphaModFix/>
          </a:blip>
          <a:srcRect b="0" l="0" r="0" t="0"/>
          <a:stretch/>
        </p:blipFill>
        <p:spPr>
          <a:xfrm>
            <a:off x="3149072" y="3838819"/>
            <a:ext cx="205689" cy="205689"/>
          </a:xfrm>
          <a:prstGeom prst="rect">
            <a:avLst/>
          </a:prstGeom>
          <a:noFill/>
          <a:ln>
            <a:noFill/>
          </a:ln>
        </p:spPr>
      </p:pic>
      <p:sp>
        <p:nvSpPr>
          <p:cNvPr id="2521" name="Google Shape;2521;p214"/>
          <p:cNvSpPr txBox="1"/>
          <p:nvPr/>
        </p:nvSpPr>
        <p:spPr>
          <a:xfrm>
            <a:off x="620003" y="350869"/>
            <a:ext cx="7239000" cy="434100"/>
          </a:xfrm>
          <a:prstGeom prst="rect">
            <a:avLst/>
          </a:prstGeom>
          <a:no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2700">
                <a:solidFill>
                  <a:srgbClr val="EE0000"/>
                </a:solidFill>
                <a:latin typeface="Red Hat Display"/>
                <a:ea typeface="Red Hat Display"/>
                <a:cs typeface="Red Hat Display"/>
                <a:sym typeface="Red Hat Display"/>
              </a:rPr>
              <a:t>Automação </a:t>
            </a:r>
            <a:r>
              <a:rPr b="1" lang="en" sz="2700">
                <a:solidFill>
                  <a:schemeClr val="dk1"/>
                </a:solidFill>
                <a:latin typeface="Red Hat Display"/>
                <a:ea typeface="Red Hat Display"/>
                <a:cs typeface="Red Hat Display"/>
                <a:sym typeface="Red Hat Display"/>
              </a:rPr>
              <a:t>de nuvem híbrida</a:t>
            </a:r>
            <a:endParaRPr b="1" sz="2700">
              <a:solidFill>
                <a:schemeClr val="dk1"/>
              </a:solidFill>
              <a:latin typeface="Red Hat Display"/>
              <a:ea typeface="Red Hat Display"/>
              <a:cs typeface="Red Hat Display"/>
              <a:sym typeface="Red Hat Display"/>
            </a:endParaRPr>
          </a:p>
        </p:txBody>
      </p:sp>
      <p:sp>
        <p:nvSpPr>
          <p:cNvPr id="2522" name="Google Shape;2522;p214"/>
          <p:cNvSpPr txBox="1"/>
          <p:nvPr/>
        </p:nvSpPr>
        <p:spPr>
          <a:xfrm>
            <a:off x="732261" y="796594"/>
            <a:ext cx="7816500" cy="2190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400"/>
              </a:spcAft>
              <a:buNone/>
            </a:pPr>
            <a:r>
              <a:rPr lang="en" sz="1400">
                <a:solidFill>
                  <a:schemeClr val="dk1"/>
                </a:solidFill>
                <a:latin typeface="Red Hat Display"/>
                <a:ea typeface="Red Hat Display"/>
                <a:cs typeface="Red Hat Display"/>
                <a:sym typeface="Red Hat Display"/>
              </a:rPr>
              <a:t>Domínio e controle das nuvens.</a:t>
            </a:r>
            <a:endParaRPr sz="1400">
              <a:solidFill>
                <a:schemeClr val="dk1"/>
              </a:solidFill>
              <a:latin typeface="Red Hat Display"/>
              <a:ea typeface="Red Hat Display"/>
              <a:cs typeface="Red Hat Display"/>
              <a:sym typeface="Red Hat Display"/>
            </a:endParaRPr>
          </a:p>
        </p:txBody>
      </p:sp>
      <p:sp>
        <p:nvSpPr>
          <p:cNvPr id="2523" name="Google Shape;2523;p214"/>
          <p:cNvSpPr/>
          <p:nvPr/>
        </p:nvSpPr>
        <p:spPr>
          <a:xfrm>
            <a:off x="6995819" y="4705913"/>
            <a:ext cx="1910700" cy="24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descr="Microsoft Logo Png - Free Transparent PNG Logos" id="2524" name="Google Shape;2524;p214"/>
          <p:cNvPicPr preferRelativeResize="0"/>
          <p:nvPr/>
        </p:nvPicPr>
        <p:blipFill>
          <a:blip r:embed="rId11">
            <a:alphaModFix/>
          </a:blip>
          <a:stretch>
            <a:fillRect/>
          </a:stretch>
        </p:blipFill>
        <p:spPr>
          <a:xfrm>
            <a:off x="2227124" y="4588838"/>
            <a:ext cx="483928" cy="485588"/>
          </a:xfrm>
          <a:prstGeom prst="rect">
            <a:avLst/>
          </a:prstGeom>
          <a:noFill/>
          <a:ln>
            <a:noFill/>
          </a:ln>
        </p:spPr>
      </p:pic>
      <p:pic>
        <p:nvPicPr>
          <p:cNvPr descr="File:Amazon Web Services Logo.svg - Wikimedia Commons" id="2525" name="Google Shape;2525;p214"/>
          <p:cNvPicPr preferRelativeResize="0"/>
          <p:nvPr/>
        </p:nvPicPr>
        <p:blipFill>
          <a:blip r:embed="rId12">
            <a:alphaModFix/>
          </a:blip>
          <a:stretch>
            <a:fillRect/>
          </a:stretch>
        </p:blipFill>
        <p:spPr>
          <a:xfrm>
            <a:off x="887313" y="4694681"/>
            <a:ext cx="455967" cy="273907"/>
          </a:xfrm>
          <a:prstGeom prst="rect">
            <a:avLst/>
          </a:prstGeom>
          <a:noFill/>
          <a:ln>
            <a:noFill/>
          </a:ln>
        </p:spPr>
      </p:pic>
      <p:pic>
        <p:nvPicPr>
          <p:cNvPr descr="Google" id="2526" name="Google Shape;2526;p214"/>
          <p:cNvPicPr preferRelativeResize="0"/>
          <p:nvPr/>
        </p:nvPicPr>
        <p:blipFill>
          <a:blip r:embed="rId13">
            <a:alphaModFix/>
          </a:blip>
          <a:stretch>
            <a:fillRect/>
          </a:stretch>
        </p:blipFill>
        <p:spPr>
          <a:xfrm>
            <a:off x="1463812" y="4694674"/>
            <a:ext cx="642729" cy="218138"/>
          </a:xfrm>
          <a:prstGeom prst="rect">
            <a:avLst/>
          </a:prstGeom>
          <a:noFill/>
          <a:ln>
            <a:noFill/>
          </a:ln>
        </p:spPr>
      </p:pic>
      <p:pic>
        <p:nvPicPr>
          <p:cNvPr descr="Image result for IBM logo transparent" id="2527" name="Google Shape;2527;p214"/>
          <p:cNvPicPr preferRelativeResize="0"/>
          <p:nvPr/>
        </p:nvPicPr>
        <p:blipFill>
          <a:blip r:embed="rId14">
            <a:alphaModFix/>
          </a:blip>
          <a:stretch>
            <a:fillRect/>
          </a:stretch>
        </p:blipFill>
        <p:spPr>
          <a:xfrm>
            <a:off x="2896569" y="4682353"/>
            <a:ext cx="483909" cy="24278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31" name="Shape 2531"/>
        <p:cNvGrpSpPr/>
        <p:nvPr/>
      </p:nvGrpSpPr>
      <p:grpSpPr>
        <a:xfrm>
          <a:off x="0" y="0"/>
          <a:ext cx="0" cy="0"/>
          <a:chOff x="0" y="0"/>
          <a:chExt cx="0" cy="0"/>
        </a:xfrm>
      </p:grpSpPr>
      <p:sp>
        <p:nvSpPr>
          <p:cNvPr id="2532" name="Google Shape;2532;p21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33" name="Google Shape;2533;p215"/>
          <p:cNvSpPr/>
          <p:nvPr/>
        </p:nvSpPr>
        <p:spPr>
          <a:xfrm>
            <a:off x="435984"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34" name="Google Shape;2534;p215"/>
          <p:cNvSpPr/>
          <p:nvPr/>
        </p:nvSpPr>
        <p:spPr>
          <a:xfrm>
            <a:off x="815506"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35" name="Google Shape;2535;p215"/>
          <p:cNvSpPr/>
          <p:nvPr/>
        </p:nvSpPr>
        <p:spPr>
          <a:xfrm>
            <a:off x="1195027"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36" name="Google Shape;2536;p215"/>
          <p:cNvSpPr/>
          <p:nvPr/>
        </p:nvSpPr>
        <p:spPr>
          <a:xfrm>
            <a:off x="1574549"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37" name="Google Shape;2537;p215"/>
          <p:cNvSpPr/>
          <p:nvPr/>
        </p:nvSpPr>
        <p:spPr>
          <a:xfrm>
            <a:off x="1954070"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38" name="Google Shape;2538;p215"/>
          <p:cNvSpPr/>
          <p:nvPr/>
        </p:nvSpPr>
        <p:spPr>
          <a:xfrm>
            <a:off x="2333592"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39" name="Google Shape;2539;p215"/>
          <p:cNvSpPr/>
          <p:nvPr/>
        </p:nvSpPr>
        <p:spPr>
          <a:xfrm>
            <a:off x="2713113"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40" name="Google Shape;2540;p215"/>
          <p:cNvSpPr/>
          <p:nvPr/>
        </p:nvSpPr>
        <p:spPr>
          <a:xfrm>
            <a:off x="3092634"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41" name="Google Shape;2541;p215"/>
          <p:cNvSpPr/>
          <p:nvPr/>
        </p:nvSpPr>
        <p:spPr>
          <a:xfrm>
            <a:off x="3472156"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42" name="Google Shape;2542;p215"/>
          <p:cNvSpPr/>
          <p:nvPr/>
        </p:nvSpPr>
        <p:spPr>
          <a:xfrm>
            <a:off x="3851677"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43" name="Google Shape;2543;p215"/>
          <p:cNvSpPr/>
          <p:nvPr/>
        </p:nvSpPr>
        <p:spPr>
          <a:xfrm>
            <a:off x="4231199"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44" name="Google Shape;2544;p215"/>
          <p:cNvSpPr/>
          <p:nvPr/>
        </p:nvSpPr>
        <p:spPr>
          <a:xfrm>
            <a:off x="4610720"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45" name="Google Shape;2545;p215"/>
          <p:cNvSpPr/>
          <p:nvPr/>
        </p:nvSpPr>
        <p:spPr>
          <a:xfrm>
            <a:off x="4990242"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46" name="Google Shape;2546;p215"/>
          <p:cNvSpPr/>
          <p:nvPr/>
        </p:nvSpPr>
        <p:spPr>
          <a:xfrm>
            <a:off x="5369763"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47" name="Google Shape;2547;p215"/>
          <p:cNvSpPr/>
          <p:nvPr/>
        </p:nvSpPr>
        <p:spPr>
          <a:xfrm>
            <a:off x="5749284"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48" name="Google Shape;2548;p215"/>
          <p:cNvSpPr/>
          <p:nvPr/>
        </p:nvSpPr>
        <p:spPr>
          <a:xfrm>
            <a:off x="6128806"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49" name="Google Shape;2549;p215"/>
          <p:cNvSpPr/>
          <p:nvPr/>
        </p:nvSpPr>
        <p:spPr>
          <a:xfrm>
            <a:off x="6508327"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50" name="Google Shape;2550;p215"/>
          <p:cNvSpPr/>
          <p:nvPr/>
        </p:nvSpPr>
        <p:spPr>
          <a:xfrm>
            <a:off x="6887849"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51" name="Google Shape;2551;p215"/>
          <p:cNvSpPr/>
          <p:nvPr/>
        </p:nvSpPr>
        <p:spPr>
          <a:xfrm>
            <a:off x="7267370"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52" name="Google Shape;2552;p215"/>
          <p:cNvSpPr/>
          <p:nvPr/>
        </p:nvSpPr>
        <p:spPr>
          <a:xfrm>
            <a:off x="7646892"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53" name="Google Shape;2553;p215"/>
          <p:cNvSpPr/>
          <p:nvPr/>
        </p:nvSpPr>
        <p:spPr>
          <a:xfrm>
            <a:off x="8026413"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54" name="Google Shape;2554;p215"/>
          <p:cNvSpPr/>
          <p:nvPr/>
        </p:nvSpPr>
        <p:spPr>
          <a:xfrm>
            <a:off x="8405934"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55" name="Google Shape;2555;p215"/>
          <p:cNvSpPr/>
          <p:nvPr/>
        </p:nvSpPr>
        <p:spPr>
          <a:xfrm>
            <a:off x="435984"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56" name="Google Shape;2556;p215"/>
          <p:cNvSpPr/>
          <p:nvPr/>
        </p:nvSpPr>
        <p:spPr>
          <a:xfrm>
            <a:off x="815506"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57" name="Google Shape;2557;p215"/>
          <p:cNvSpPr/>
          <p:nvPr/>
        </p:nvSpPr>
        <p:spPr>
          <a:xfrm>
            <a:off x="1195027"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58" name="Google Shape;2558;p215"/>
          <p:cNvSpPr/>
          <p:nvPr/>
        </p:nvSpPr>
        <p:spPr>
          <a:xfrm>
            <a:off x="1574549"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59" name="Google Shape;2559;p215"/>
          <p:cNvSpPr/>
          <p:nvPr/>
        </p:nvSpPr>
        <p:spPr>
          <a:xfrm>
            <a:off x="1954070"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60" name="Google Shape;2560;p215"/>
          <p:cNvSpPr/>
          <p:nvPr/>
        </p:nvSpPr>
        <p:spPr>
          <a:xfrm>
            <a:off x="2333592"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61" name="Google Shape;2561;p215"/>
          <p:cNvSpPr/>
          <p:nvPr/>
        </p:nvSpPr>
        <p:spPr>
          <a:xfrm>
            <a:off x="2713113"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62" name="Google Shape;2562;p215"/>
          <p:cNvSpPr/>
          <p:nvPr/>
        </p:nvSpPr>
        <p:spPr>
          <a:xfrm>
            <a:off x="3092634"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63" name="Google Shape;2563;p215"/>
          <p:cNvSpPr/>
          <p:nvPr/>
        </p:nvSpPr>
        <p:spPr>
          <a:xfrm>
            <a:off x="3472156"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64" name="Google Shape;2564;p215"/>
          <p:cNvSpPr/>
          <p:nvPr/>
        </p:nvSpPr>
        <p:spPr>
          <a:xfrm>
            <a:off x="3851677"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65" name="Google Shape;2565;p215"/>
          <p:cNvSpPr/>
          <p:nvPr/>
        </p:nvSpPr>
        <p:spPr>
          <a:xfrm>
            <a:off x="4231199"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66" name="Google Shape;2566;p215"/>
          <p:cNvSpPr/>
          <p:nvPr/>
        </p:nvSpPr>
        <p:spPr>
          <a:xfrm>
            <a:off x="4610720"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67" name="Google Shape;2567;p215"/>
          <p:cNvSpPr/>
          <p:nvPr/>
        </p:nvSpPr>
        <p:spPr>
          <a:xfrm>
            <a:off x="4990242"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68" name="Google Shape;2568;p215"/>
          <p:cNvSpPr/>
          <p:nvPr/>
        </p:nvSpPr>
        <p:spPr>
          <a:xfrm>
            <a:off x="5369763"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69" name="Google Shape;2569;p215"/>
          <p:cNvSpPr/>
          <p:nvPr/>
        </p:nvSpPr>
        <p:spPr>
          <a:xfrm>
            <a:off x="5749284"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70" name="Google Shape;2570;p215"/>
          <p:cNvSpPr/>
          <p:nvPr/>
        </p:nvSpPr>
        <p:spPr>
          <a:xfrm>
            <a:off x="6128806"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71" name="Google Shape;2571;p215"/>
          <p:cNvSpPr/>
          <p:nvPr/>
        </p:nvSpPr>
        <p:spPr>
          <a:xfrm>
            <a:off x="6508327"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72" name="Google Shape;2572;p215"/>
          <p:cNvSpPr/>
          <p:nvPr/>
        </p:nvSpPr>
        <p:spPr>
          <a:xfrm>
            <a:off x="6887849"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73" name="Google Shape;2573;p215"/>
          <p:cNvSpPr/>
          <p:nvPr/>
        </p:nvSpPr>
        <p:spPr>
          <a:xfrm>
            <a:off x="7267370"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74" name="Google Shape;2574;p215"/>
          <p:cNvSpPr/>
          <p:nvPr/>
        </p:nvSpPr>
        <p:spPr>
          <a:xfrm>
            <a:off x="7646892"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75" name="Google Shape;2575;p215"/>
          <p:cNvSpPr/>
          <p:nvPr/>
        </p:nvSpPr>
        <p:spPr>
          <a:xfrm>
            <a:off x="8026413"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76" name="Google Shape;2576;p215"/>
          <p:cNvSpPr/>
          <p:nvPr/>
        </p:nvSpPr>
        <p:spPr>
          <a:xfrm>
            <a:off x="8405934"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77" name="Google Shape;2577;p215"/>
          <p:cNvSpPr/>
          <p:nvPr/>
        </p:nvSpPr>
        <p:spPr>
          <a:xfrm>
            <a:off x="435984"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78" name="Google Shape;2578;p215"/>
          <p:cNvSpPr/>
          <p:nvPr/>
        </p:nvSpPr>
        <p:spPr>
          <a:xfrm>
            <a:off x="815506"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79" name="Google Shape;2579;p215"/>
          <p:cNvSpPr/>
          <p:nvPr/>
        </p:nvSpPr>
        <p:spPr>
          <a:xfrm>
            <a:off x="1195027"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80" name="Google Shape;2580;p215"/>
          <p:cNvSpPr/>
          <p:nvPr/>
        </p:nvSpPr>
        <p:spPr>
          <a:xfrm>
            <a:off x="1574549"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81" name="Google Shape;2581;p215"/>
          <p:cNvSpPr/>
          <p:nvPr/>
        </p:nvSpPr>
        <p:spPr>
          <a:xfrm>
            <a:off x="1954070"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82" name="Google Shape;2582;p215"/>
          <p:cNvSpPr/>
          <p:nvPr/>
        </p:nvSpPr>
        <p:spPr>
          <a:xfrm>
            <a:off x="2333592"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83" name="Google Shape;2583;p215"/>
          <p:cNvSpPr/>
          <p:nvPr/>
        </p:nvSpPr>
        <p:spPr>
          <a:xfrm>
            <a:off x="2713113"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84" name="Google Shape;2584;p215"/>
          <p:cNvSpPr/>
          <p:nvPr/>
        </p:nvSpPr>
        <p:spPr>
          <a:xfrm>
            <a:off x="3092634"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85" name="Google Shape;2585;p215"/>
          <p:cNvSpPr/>
          <p:nvPr/>
        </p:nvSpPr>
        <p:spPr>
          <a:xfrm>
            <a:off x="3472156"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86" name="Google Shape;2586;p215"/>
          <p:cNvSpPr/>
          <p:nvPr/>
        </p:nvSpPr>
        <p:spPr>
          <a:xfrm>
            <a:off x="3851677"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87" name="Google Shape;2587;p215"/>
          <p:cNvSpPr/>
          <p:nvPr/>
        </p:nvSpPr>
        <p:spPr>
          <a:xfrm>
            <a:off x="4231199"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88" name="Google Shape;2588;p215"/>
          <p:cNvSpPr/>
          <p:nvPr/>
        </p:nvSpPr>
        <p:spPr>
          <a:xfrm>
            <a:off x="4610720"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89" name="Google Shape;2589;p215"/>
          <p:cNvSpPr/>
          <p:nvPr/>
        </p:nvSpPr>
        <p:spPr>
          <a:xfrm>
            <a:off x="4990242"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90" name="Google Shape;2590;p215"/>
          <p:cNvSpPr/>
          <p:nvPr/>
        </p:nvSpPr>
        <p:spPr>
          <a:xfrm>
            <a:off x="5369763"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91" name="Google Shape;2591;p215"/>
          <p:cNvSpPr/>
          <p:nvPr/>
        </p:nvSpPr>
        <p:spPr>
          <a:xfrm>
            <a:off x="5749284"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92" name="Google Shape;2592;p215"/>
          <p:cNvSpPr/>
          <p:nvPr/>
        </p:nvSpPr>
        <p:spPr>
          <a:xfrm>
            <a:off x="6128806"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93" name="Google Shape;2593;p215"/>
          <p:cNvSpPr/>
          <p:nvPr/>
        </p:nvSpPr>
        <p:spPr>
          <a:xfrm>
            <a:off x="6508327"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94" name="Google Shape;2594;p215"/>
          <p:cNvSpPr/>
          <p:nvPr/>
        </p:nvSpPr>
        <p:spPr>
          <a:xfrm>
            <a:off x="6887849"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95" name="Google Shape;2595;p215"/>
          <p:cNvSpPr/>
          <p:nvPr/>
        </p:nvSpPr>
        <p:spPr>
          <a:xfrm>
            <a:off x="7267370"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96" name="Google Shape;2596;p215"/>
          <p:cNvSpPr/>
          <p:nvPr/>
        </p:nvSpPr>
        <p:spPr>
          <a:xfrm>
            <a:off x="7646892"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97" name="Google Shape;2597;p215"/>
          <p:cNvSpPr/>
          <p:nvPr/>
        </p:nvSpPr>
        <p:spPr>
          <a:xfrm>
            <a:off x="8026413"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98" name="Google Shape;2598;p215"/>
          <p:cNvSpPr/>
          <p:nvPr/>
        </p:nvSpPr>
        <p:spPr>
          <a:xfrm>
            <a:off x="8405934"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599" name="Google Shape;2599;p215"/>
          <p:cNvSpPr/>
          <p:nvPr/>
        </p:nvSpPr>
        <p:spPr>
          <a:xfrm>
            <a:off x="435984"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00" name="Google Shape;2600;p215"/>
          <p:cNvSpPr/>
          <p:nvPr/>
        </p:nvSpPr>
        <p:spPr>
          <a:xfrm>
            <a:off x="815506"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01" name="Google Shape;2601;p215"/>
          <p:cNvSpPr/>
          <p:nvPr/>
        </p:nvSpPr>
        <p:spPr>
          <a:xfrm>
            <a:off x="1195027"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02" name="Google Shape;2602;p215"/>
          <p:cNvSpPr/>
          <p:nvPr/>
        </p:nvSpPr>
        <p:spPr>
          <a:xfrm>
            <a:off x="1574549"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03" name="Google Shape;2603;p215"/>
          <p:cNvSpPr/>
          <p:nvPr/>
        </p:nvSpPr>
        <p:spPr>
          <a:xfrm>
            <a:off x="1954070"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04" name="Google Shape;2604;p215"/>
          <p:cNvSpPr/>
          <p:nvPr/>
        </p:nvSpPr>
        <p:spPr>
          <a:xfrm>
            <a:off x="2333592"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05" name="Google Shape;2605;p215"/>
          <p:cNvSpPr/>
          <p:nvPr/>
        </p:nvSpPr>
        <p:spPr>
          <a:xfrm>
            <a:off x="2713113"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06" name="Google Shape;2606;p215"/>
          <p:cNvSpPr/>
          <p:nvPr/>
        </p:nvSpPr>
        <p:spPr>
          <a:xfrm>
            <a:off x="3092634"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07" name="Google Shape;2607;p215"/>
          <p:cNvSpPr/>
          <p:nvPr/>
        </p:nvSpPr>
        <p:spPr>
          <a:xfrm>
            <a:off x="3472156"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08" name="Google Shape;2608;p215"/>
          <p:cNvSpPr/>
          <p:nvPr/>
        </p:nvSpPr>
        <p:spPr>
          <a:xfrm>
            <a:off x="3851677"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09" name="Google Shape;2609;p215"/>
          <p:cNvSpPr/>
          <p:nvPr/>
        </p:nvSpPr>
        <p:spPr>
          <a:xfrm>
            <a:off x="4231199"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10" name="Google Shape;2610;p215"/>
          <p:cNvSpPr/>
          <p:nvPr/>
        </p:nvSpPr>
        <p:spPr>
          <a:xfrm>
            <a:off x="4610720"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11" name="Google Shape;2611;p215"/>
          <p:cNvSpPr/>
          <p:nvPr/>
        </p:nvSpPr>
        <p:spPr>
          <a:xfrm>
            <a:off x="4990242"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12" name="Google Shape;2612;p215"/>
          <p:cNvSpPr/>
          <p:nvPr/>
        </p:nvSpPr>
        <p:spPr>
          <a:xfrm>
            <a:off x="5369763"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13" name="Google Shape;2613;p215"/>
          <p:cNvSpPr/>
          <p:nvPr/>
        </p:nvSpPr>
        <p:spPr>
          <a:xfrm>
            <a:off x="5749284"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14" name="Google Shape;2614;p215"/>
          <p:cNvSpPr/>
          <p:nvPr/>
        </p:nvSpPr>
        <p:spPr>
          <a:xfrm>
            <a:off x="6128806"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15" name="Google Shape;2615;p215"/>
          <p:cNvSpPr/>
          <p:nvPr/>
        </p:nvSpPr>
        <p:spPr>
          <a:xfrm>
            <a:off x="6508327"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16" name="Google Shape;2616;p215"/>
          <p:cNvSpPr/>
          <p:nvPr/>
        </p:nvSpPr>
        <p:spPr>
          <a:xfrm>
            <a:off x="6887849"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17" name="Google Shape;2617;p215"/>
          <p:cNvSpPr/>
          <p:nvPr/>
        </p:nvSpPr>
        <p:spPr>
          <a:xfrm>
            <a:off x="7267370"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18" name="Google Shape;2618;p215"/>
          <p:cNvSpPr/>
          <p:nvPr/>
        </p:nvSpPr>
        <p:spPr>
          <a:xfrm>
            <a:off x="7646892"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19" name="Google Shape;2619;p215"/>
          <p:cNvSpPr/>
          <p:nvPr/>
        </p:nvSpPr>
        <p:spPr>
          <a:xfrm>
            <a:off x="8026413"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20" name="Google Shape;2620;p215"/>
          <p:cNvSpPr/>
          <p:nvPr/>
        </p:nvSpPr>
        <p:spPr>
          <a:xfrm>
            <a:off x="8405934"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21" name="Google Shape;2621;p215"/>
          <p:cNvSpPr/>
          <p:nvPr/>
        </p:nvSpPr>
        <p:spPr>
          <a:xfrm>
            <a:off x="435984"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22" name="Google Shape;2622;p215"/>
          <p:cNvSpPr/>
          <p:nvPr/>
        </p:nvSpPr>
        <p:spPr>
          <a:xfrm>
            <a:off x="815506"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23" name="Google Shape;2623;p215"/>
          <p:cNvSpPr/>
          <p:nvPr/>
        </p:nvSpPr>
        <p:spPr>
          <a:xfrm>
            <a:off x="1195027"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24" name="Google Shape;2624;p215"/>
          <p:cNvSpPr/>
          <p:nvPr/>
        </p:nvSpPr>
        <p:spPr>
          <a:xfrm>
            <a:off x="1574549"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25" name="Google Shape;2625;p215"/>
          <p:cNvSpPr/>
          <p:nvPr/>
        </p:nvSpPr>
        <p:spPr>
          <a:xfrm>
            <a:off x="1954070"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26" name="Google Shape;2626;p215"/>
          <p:cNvSpPr/>
          <p:nvPr/>
        </p:nvSpPr>
        <p:spPr>
          <a:xfrm>
            <a:off x="2333592"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27" name="Google Shape;2627;p215"/>
          <p:cNvSpPr/>
          <p:nvPr/>
        </p:nvSpPr>
        <p:spPr>
          <a:xfrm>
            <a:off x="2713113"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28" name="Google Shape;2628;p215"/>
          <p:cNvSpPr/>
          <p:nvPr/>
        </p:nvSpPr>
        <p:spPr>
          <a:xfrm>
            <a:off x="3092634"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29" name="Google Shape;2629;p215"/>
          <p:cNvSpPr/>
          <p:nvPr/>
        </p:nvSpPr>
        <p:spPr>
          <a:xfrm>
            <a:off x="3472156"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30" name="Google Shape;2630;p215"/>
          <p:cNvSpPr/>
          <p:nvPr/>
        </p:nvSpPr>
        <p:spPr>
          <a:xfrm>
            <a:off x="3851677"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31" name="Google Shape;2631;p215"/>
          <p:cNvSpPr/>
          <p:nvPr/>
        </p:nvSpPr>
        <p:spPr>
          <a:xfrm>
            <a:off x="4231199"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32" name="Google Shape;2632;p215"/>
          <p:cNvSpPr/>
          <p:nvPr/>
        </p:nvSpPr>
        <p:spPr>
          <a:xfrm>
            <a:off x="4610720"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33" name="Google Shape;2633;p215"/>
          <p:cNvSpPr/>
          <p:nvPr/>
        </p:nvSpPr>
        <p:spPr>
          <a:xfrm>
            <a:off x="4990242"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34" name="Google Shape;2634;p215"/>
          <p:cNvSpPr/>
          <p:nvPr/>
        </p:nvSpPr>
        <p:spPr>
          <a:xfrm>
            <a:off x="5369763"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35" name="Google Shape;2635;p215"/>
          <p:cNvSpPr/>
          <p:nvPr/>
        </p:nvSpPr>
        <p:spPr>
          <a:xfrm>
            <a:off x="5749284"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36" name="Google Shape;2636;p215"/>
          <p:cNvSpPr/>
          <p:nvPr/>
        </p:nvSpPr>
        <p:spPr>
          <a:xfrm>
            <a:off x="6128806"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37" name="Google Shape;2637;p215"/>
          <p:cNvSpPr/>
          <p:nvPr/>
        </p:nvSpPr>
        <p:spPr>
          <a:xfrm>
            <a:off x="6508327"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38" name="Google Shape;2638;p215"/>
          <p:cNvSpPr/>
          <p:nvPr/>
        </p:nvSpPr>
        <p:spPr>
          <a:xfrm>
            <a:off x="6887849"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39" name="Google Shape;2639;p215"/>
          <p:cNvSpPr/>
          <p:nvPr/>
        </p:nvSpPr>
        <p:spPr>
          <a:xfrm>
            <a:off x="7267370"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40" name="Google Shape;2640;p215"/>
          <p:cNvSpPr/>
          <p:nvPr/>
        </p:nvSpPr>
        <p:spPr>
          <a:xfrm>
            <a:off x="7646892"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41" name="Google Shape;2641;p215"/>
          <p:cNvSpPr/>
          <p:nvPr/>
        </p:nvSpPr>
        <p:spPr>
          <a:xfrm>
            <a:off x="8026413"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42" name="Google Shape;2642;p215"/>
          <p:cNvSpPr/>
          <p:nvPr/>
        </p:nvSpPr>
        <p:spPr>
          <a:xfrm>
            <a:off x="8405934"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43" name="Google Shape;2643;p215"/>
          <p:cNvSpPr/>
          <p:nvPr/>
        </p:nvSpPr>
        <p:spPr>
          <a:xfrm>
            <a:off x="435984"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44" name="Google Shape;2644;p215"/>
          <p:cNvSpPr/>
          <p:nvPr/>
        </p:nvSpPr>
        <p:spPr>
          <a:xfrm>
            <a:off x="815506"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45" name="Google Shape;2645;p215"/>
          <p:cNvSpPr/>
          <p:nvPr/>
        </p:nvSpPr>
        <p:spPr>
          <a:xfrm>
            <a:off x="1195027"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46" name="Google Shape;2646;p215"/>
          <p:cNvSpPr/>
          <p:nvPr/>
        </p:nvSpPr>
        <p:spPr>
          <a:xfrm>
            <a:off x="1574549"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47" name="Google Shape;2647;p215"/>
          <p:cNvSpPr/>
          <p:nvPr/>
        </p:nvSpPr>
        <p:spPr>
          <a:xfrm>
            <a:off x="1954070"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48" name="Google Shape;2648;p215"/>
          <p:cNvSpPr/>
          <p:nvPr/>
        </p:nvSpPr>
        <p:spPr>
          <a:xfrm>
            <a:off x="2333592"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49" name="Google Shape;2649;p215"/>
          <p:cNvSpPr/>
          <p:nvPr/>
        </p:nvSpPr>
        <p:spPr>
          <a:xfrm>
            <a:off x="2713113"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50" name="Google Shape;2650;p215"/>
          <p:cNvSpPr/>
          <p:nvPr/>
        </p:nvSpPr>
        <p:spPr>
          <a:xfrm>
            <a:off x="3092634"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51" name="Google Shape;2651;p215"/>
          <p:cNvSpPr/>
          <p:nvPr/>
        </p:nvSpPr>
        <p:spPr>
          <a:xfrm>
            <a:off x="3472156"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52" name="Google Shape;2652;p215"/>
          <p:cNvSpPr/>
          <p:nvPr/>
        </p:nvSpPr>
        <p:spPr>
          <a:xfrm>
            <a:off x="3851677"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53" name="Google Shape;2653;p215"/>
          <p:cNvSpPr/>
          <p:nvPr/>
        </p:nvSpPr>
        <p:spPr>
          <a:xfrm>
            <a:off x="4231199"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54" name="Google Shape;2654;p215"/>
          <p:cNvSpPr/>
          <p:nvPr/>
        </p:nvSpPr>
        <p:spPr>
          <a:xfrm>
            <a:off x="4610720"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55" name="Google Shape;2655;p215"/>
          <p:cNvSpPr/>
          <p:nvPr/>
        </p:nvSpPr>
        <p:spPr>
          <a:xfrm>
            <a:off x="4990242"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56" name="Google Shape;2656;p215"/>
          <p:cNvSpPr/>
          <p:nvPr/>
        </p:nvSpPr>
        <p:spPr>
          <a:xfrm>
            <a:off x="5369763"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57" name="Google Shape;2657;p215"/>
          <p:cNvSpPr/>
          <p:nvPr/>
        </p:nvSpPr>
        <p:spPr>
          <a:xfrm>
            <a:off x="5749284"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58" name="Google Shape;2658;p215"/>
          <p:cNvSpPr/>
          <p:nvPr/>
        </p:nvSpPr>
        <p:spPr>
          <a:xfrm>
            <a:off x="6128806"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59" name="Google Shape;2659;p215"/>
          <p:cNvSpPr/>
          <p:nvPr/>
        </p:nvSpPr>
        <p:spPr>
          <a:xfrm>
            <a:off x="6508327"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60" name="Google Shape;2660;p215"/>
          <p:cNvSpPr/>
          <p:nvPr/>
        </p:nvSpPr>
        <p:spPr>
          <a:xfrm>
            <a:off x="6887849"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61" name="Google Shape;2661;p215"/>
          <p:cNvSpPr/>
          <p:nvPr/>
        </p:nvSpPr>
        <p:spPr>
          <a:xfrm>
            <a:off x="7267370"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62" name="Google Shape;2662;p215"/>
          <p:cNvSpPr/>
          <p:nvPr/>
        </p:nvSpPr>
        <p:spPr>
          <a:xfrm>
            <a:off x="7646892"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63" name="Google Shape;2663;p215"/>
          <p:cNvSpPr/>
          <p:nvPr/>
        </p:nvSpPr>
        <p:spPr>
          <a:xfrm>
            <a:off x="8026413"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64" name="Google Shape;2664;p215"/>
          <p:cNvSpPr/>
          <p:nvPr/>
        </p:nvSpPr>
        <p:spPr>
          <a:xfrm>
            <a:off x="8405934"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65" name="Google Shape;2665;p215"/>
          <p:cNvSpPr/>
          <p:nvPr/>
        </p:nvSpPr>
        <p:spPr>
          <a:xfrm>
            <a:off x="435984"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66" name="Google Shape;2666;p215"/>
          <p:cNvSpPr/>
          <p:nvPr/>
        </p:nvSpPr>
        <p:spPr>
          <a:xfrm>
            <a:off x="815506"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67" name="Google Shape;2667;p215"/>
          <p:cNvSpPr/>
          <p:nvPr/>
        </p:nvSpPr>
        <p:spPr>
          <a:xfrm>
            <a:off x="1195027"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68" name="Google Shape;2668;p215"/>
          <p:cNvSpPr/>
          <p:nvPr/>
        </p:nvSpPr>
        <p:spPr>
          <a:xfrm>
            <a:off x="1574549"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69" name="Google Shape;2669;p215"/>
          <p:cNvSpPr/>
          <p:nvPr/>
        </p:nvSpPr>
        <p:spPr>
          <a:xfrm>
            <a:off x="1954070"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70" name="Google Shape;2670;p215"/>
          <p:cNvSpPr/>
          <p:nvPr/>
        </p:nvSpPr>
        <p:spPr>
          <a:xfrm>
            <a:off x="2333592"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71" name="Google Shape;2671;p215"/>
          <p:cNvSpPr/>
          <p:nvPr/>
        </p:nvSpPr>
        <p:spPr>
          <a:xfrm>
            <a:off x="2713113"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72" name="Google Shape;2672;p215"/>
          <p:cNvSpPr/>
          <p:nvPr/>
        </p:nvSpPr>
        <p:spPr>
          <a:xfrm>
            <a:off x="3092634"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73" name="Google Shape;2673;p215"/>
          <p:cNvSpPr/>
          <p:nvPr/>
        </p:nvSpPr>
        <p:spPr>
          <a:xfrm>
            <a:off x="3472156"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74" name="Google Shape;2674;p215"/>
          <p:cNvSpPr/>
          <p:nvPr/>
        </p:nvSpPr>
        <p:spPr>
          <a:xfrm>
            <a:off x="3851677"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75" name="Google Shape;2675;p215"/>
          <p:cNvSpPr/>
          <p:nvPr/>
        </p:nvSpPr>
        <p:spPr>
          <a:xfrm>
            <a:off x="4231199"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76" name="Google Shape;2676;p215"/>
          <p:cNvSpPr/>
          <p:nvPr/>
        </p:nvSpPr>
        <p:spPr>
          <a:xfrm>
            <a:off x="4610720"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77" name="Google Shape;2677;p215"/>
          <p:cNvSpPr/>
          <p:nvPr/>
        </p:nvSpPr>
        <p:spPr>
          <a:xfrm>
            <a:off x="4990242"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78" name="Google Shape;2678;p215"/>
          <p:cNvSpPr/>
          <p:nvPr/>
        </p:nvSpPr>
        <p:spPr>
          <a:xfrm>
            <a:off x="5369763"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79" name="Google Shape;2679;p215"/>
          <p:cNvSpPr/>
          <p:nvPr/>
        </p:nvSpPr>
        <p:spPr>
          <a:xfrm>
            <a:off x="5749284"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80" name="Google Shape;2680;p215"/>
          <p:cNvSpPr/>
          <p:nvPr/>
        </p:nvSpPr>
        <p:spPr>
          <a:xfrm>
            <a:off x="6128806"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81" name="Google Shape;2681;p215"/>
          <p:cNvSpPr/>
          <p:nvPr/>
        </p:nvSpPr>
        <p:spPr>
          <a:xfrm>
            <a:off x="6508327"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82" name="Google Shape;2682;p215"/>
          <p:cNvSpPr/>
          <p:nvPr/>
        </p:nvSpPr>
        <p:spPr>
          <a:xfrm>
            <a:off x="6887849"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83" name="Google Shape;2683;p215"/>
          <p:cNvSpPr/>
          <p:nvPr/>
        </p:nvSpPr>
        <p:spPr>
          <a:xfrm>
            <a:off x="7267370"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84" name="Google Shape;2684;p215"/>
          <p:cNvSpPr/>
          <p:nvPr/>
        </p:nvSpPr>
        <p:spPr>
          <a:xfrm>
            <a:off x="7646892"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85" name="Google Shape;2685;p215"/>
          <p:cNvSpPr/>
          <p:nvPr/>
        </p:nvSpPr>
        <p:spPr>
          <a:xfrm>
            <a:off x="8026413"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86" name="Google Shape;2686;p215"/>
          <p:cNvSpPr/>
          <p:nvPr/>
        </p:nvSpPr>
        <p:spPr>
          <a:xfrm>
            <a:off x="8405934"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87" name="Google Shape;2687;p215"/>
          <p:cNvSpPr/>
          <p:nvPr/>
        </p:nvSpPr>
        <p:spPr>
          <a:xfrm>
            <a:off x="435984"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88" name="Google Shape;2688;p215"/>
          <p:cNvSpPr/>
          <p:nvPr/>
        </p:nvSpPr>
        <p:spPr>
          <a:xfrm>
            <a:off x="815506"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89" name="Google Shape;2689;p215"/>
          <p:cNvSpPr/>
          <p:nvPr/>
        </p:nvSpPr>
        <p:spPr>
          <a:xfrm>
            <a:off x="1195027"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90" name="Google Shape;2690;p215"/>
          <p:cNvSpPr/>
          <p:nvPr/>
        </p:nvSpPr>
        <p:spPr>
          <a:xfrm>
            <a:off x="1574549"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91" name="Google Shape;2691;p215"/>
          <p:cNvSpPr/>
          <p:nvPr/>
        </p:nvSpPr>
        <p:spPr>
          <a:xfrm>
            <a:off x="1954070"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92" name="Google Shape;2692;p215"/>
          <p:cNvSpPr/>
          <p:nvPr/>
        </p:nvSpPr>
        <p:spPr>
          <a:xfrm>
            <a:off x="2333592"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93" name="Google Shape;2693;p215"/>
          <p:cNvSpPr/>
          <p:nvPr/>
        </p:nvSpPr>
        <p:spPr>
          <a:xfrm>
            <a:off x="2713113"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94" name="Google Shape;2694;p215"/>
          <p:cNvSpPr/>
          <p:nvPr/>
        </p:nvSpPr>
        <p:spPr>
          <a:xfrm>
            <a:off x="3092634"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95" name="Google Shape;2695;p215"/>
          <p:cNvSpPr/>
          <p:nvPr/>
        </p:nvSpPr>
        <p:spPr>
          <a:xfrm>
            <a:off x="3472156"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96" name="Google Shape;2696;p215"/>
          <p:cNvSpPr/>
          <p:nvPr/>
        </p:nvSpPr>
        <p:spPr>
          <a:xfrm>
            <a:off x="3851677"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97" name="Google Shape;2697;p215"/>
          <p:cNvSpPr/>
          <p:nvPr/>
        </p:nvSpPr>
        <p:spPr>
          <a:xfrm>
            <a:off x="4231199"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98" name="Google Shape;2698;p215"/>
          <p:cNvSpPr/>
          <p:nvPr/>
        </p:nvSpPr>
        <p:spPr>
          <a:xfrm>
            <a:off x="4610720"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699" name="Google Shape;2699;p215"/>
          <p:cNvSpPr/>
          <p:nvPr/>
        </p:nvSpPr>
        <p:spPr>
          <a:xfrm>
            <a:off x="4990242"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00" name="Google Shape;2700;p215"/>
          <p:cNvSpPr/>
          <p:nvPr/>
        </p:nvSpPr>
        <p:spPr>
          <a:xfrm>
            <a:off x="5369763"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01" name="Google Shape;2701;p215"/>
          <p:cNvSpPr/>
          <p:nvPr/>
        </p:nvSpPr>
        <p:spPr>
          <a:xfrm>
            <a:off x="5749284"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02" name="Google Shape;2702;p215"/>
          <p:cNvSpPr/>
          <p:nvPr/>
        </p:nvSpPr>
        <p:spPr>
          <a:xfrm>
            <a:off x="6128806"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03" name="Google Shape;2703;p215"/>
          <p:cNvSpPr/>
          <p:nvPr/>
        </p:nvSpPr>
        <p:spPr>
          <a:xfrm>
            <a:off x="6508327"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04" name="Google Shape;2704;p215"/>
          <p:cNvSpPr/>
          <p:nvPr/>
        </p:nvSpPr>
        <p:spPr>
          <a:xfrm>
            <a:off x="6887849"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05" name="Google Shape;2705;p215"/>
          <p:cNvSpPr/>
          <p:nvPr/>
        </p:nvSpPr>
        <p:spPr>
          <a:xfrm>
            <a:off x="7267370"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06" name="Google Shape;2706;p215"/>
          <p:cNvSpPr/>
          <p:nvPr/>
        </p:nvSpPr>
        <p:spPr>
          <a:xfrm>
            <a:off x="7646892"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07" name="Google Shape;2707;p215"/>
          <p:cNvSpPr/>
          <p:nvPr/>
        </p:nvSpPr>
        <p:spPr>
          <a:xfrm>
            <a:off x="8026413"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08" name="Google Shape;2708;p215"/>
          <p:cNvSpPr/>
          <p:nvPr/>
        </p:nvSpPr>
        <p:spPr>
          <a:xfrm>
            <a:off x="8405934"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09" name="Google Shape;2709;p215"/>
          <p:cNvSpPr txBox="1"/>
          <p:nvPr>
            <p:ph type="title"/>
          </p:nvPr>
        </p:nvSpPr>
        <p:spPr>
          <a:xfrm>
            <a:off x="1314450" y="633300"/>
            <a:ext cx="6515100" cy="397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600"/>
              <a:buNone/>
            </a:pPr>
            <a:r>
              <a:rPr lang="en"/>
              <a:t>Jornada Transformacional</a:t>
            </a:r>
            <a:endParaRPr/>
          </a:p>
        </p:txBody>
      </p:sp>
      <p:sp>
        <p:nvSpPr>
          <p:cNvPr id="2710" name="Google Shape;2710;p21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Jornada Colaborativa Summit - 19.Mar.2021</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14" name="Shape 2714"/>
        <p:cNvGrpSpPr/>
        <p:nvPr/>
      </p:nvGrpSpPr>
      <p:grpSpPr>
        <a:xfrm>
          <a:off x="0" y="0"/>
          <a:ext cx="0" cy="0"/>
          <a:chOff x="0" y="0"/>
          <a:chExt cx="0" cy="0"/>
        </a:xfrm>
      </p:grpSpPr>
      <p:sp>
        <p:nvSpPr>
          <p:cNvPr id="2715" name="Google Shape;2715;p21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16" name="Google Shape;2716;p216"/>
          <p:cNvSpPr/>
          <p:nvPr/>
        </p:nvSpPr>
        <p:spPr>
          <a:xfrm>
            <a:off x="435984" y="11379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17" name="Google Shape;2717;p216"/>
          <p:cNvSpPr/>
          <p:nvPr/>
        </p:nvSpPr>
        <p:spPr>
          <a:xfrm>
            <a:off x="815506"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18" name="Google Shape;2718;p216"/>
          <p:cNvSpPr/>
          <p:nvPr/>
        </p:nvSpPr>
        <p:spPr>
          <a:xfrm>
            <a:off x="1195027"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19" name="Google Shape;2719;p216"/>
          <p:cNvSpPr/>
          <p:nvPr/>
        </p:nvSpPr>
        <p:spPr>
          <a:xfrm>
            <a:off x="1574549"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20" name="Google Shape;2720;p216"/>
          <p:cNvSpPr/>
          <p:nvPr/>
        </p:nvSpPr>
        <p:spPr>
          <a:xfrm>
            <a:off x="1954070"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21" name="Google Shape;2721;p216"/>
          <p:cNvSpPr/>
          <p:nvPr/>
        </p:nvSpPr>
        <p:spPr>
          <a:xfrm>
            <a:off x="2333592"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22" name="Google Shape;2722;p216"/>
          <p:cNvSpPr/>
          <p:nvPr/>
        </p:nvSpPr>
        <p:spPr>
          <a:xfrm>
            <a:off x="2713113"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23" name="Google Shape;2723;p216"/>
          <p:cNvSpPr/>
          <p:nvPr/>
        </p:nvSpPr>
        <p:spPr>
          <a:xfrm>
            <a:off x="3092634"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24" name="Google Shape;2724;p216"/>
          <p:cNvSpPr/>
          <p:nvPr/>
        </p:nvSpPr>
        <p:spPr>
          <a:xfrm>
            <a:off x="3472156"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25" name="Google Shape;2725;p216"/>
          <p:cNvSpPr/>
          <p:nvPr/>
        </p:nvSpPr>
        <p:spPr>
          <a:xfrm>
            <a:off x="3851677"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26" name="Google Shape;2726;p216"/>
          <p:cNvSpPr/>
          <p:nvPr/>
        </p:nvSpPr>
        <p:spPr>
          <a:xfrm>
            <a:off x="4231199"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27" name="Google Shape;2727;p216"/>
          <p:cNvSpPr/>
          <p:nvPr/>
        </p:nvSpPr>
        <p:spPr>
          <a:xfrm>
            <a:off x="4610720"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28" name="Google Shape;2728;p216"/>
          <p:cNvSpPr/>
          <p:nvPr/>
        </p:nvSpPr>
        <p:spPr>
          <a:xfrm>
            <a:off x="4990242"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29" name="Google Shape;2729;p216"/>
          <p:cNvSpPr/>
          <p:nvPr/>
        </p:nvSpPr>
        <p:spPr>
          <a:xfrm>
            <a:off x="5369763"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30" name="Google Shape;2730;p216"/>
          <p:cNvSpPr/>
          <p:nvPr/>
        </p:nvSpPr>
        <p:spPr>
          <a:xfrm>
            <a:off x="5749284"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31" name="Google Shape;2731;p216"/>
          <p:cNvSpPr/>
          <p:nvPr/>
        </p:nvSpPr>
        <p:spPr>
          <a:xfrm>
            <a:off x="6128806"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32" name="Google Shape;2732;p216"/>
          <p:cNvSpPr/>
          <p:nvPr/>
        </p:nvSpPr>
        <p:spPr>
          <a:xfrm>
            <a:off x="6508327"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33" name="Google Shape;2733;p216"/>
          <p:cNvSpPr/>
          <p:nvPr/>
        </p:nvSpPr>
        <p:spPr>
          <a:xfrm>
            <a:off x="6887849"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34" name="Google Shape;2734;p216"/>
          <p:cNvSpPr/>
          <p:nvPr/>
        </p:nvSpPr>
        <p:spPr>
          <a:xfrm>
            <a:off x="7267370"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35" name="Google Shape;2735;p216"/>
          <p:cNvSpPr/>
          <p:nvPr/>
        </p:nvSpPr>
        <p:spPr>
          <a:xfrm>
            <a:off x="7646892"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36" name="Google Shape;2736;p216"/>
          <p:cNvSpPr/>
          <p:nvPr/>
        </p:nvSpPr>
        <p:spPr>
          <a:xfrm>
            <a:off x="8026413"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37" name="Google Shape;2737;p216"/>
          <p:cNvSpPr/>
          <p:nvPr/>
        </p:nvSpPr>
        <p:spPr>
          <a:xfrm>
            <a:off x="8405934"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38" name="Google Shape;2738;p216"/>
          <p:cNvSpPr/>
          <p:nvPr/>
        </p:nvSpPr>
        <p:spPr>
          <a:xfrm>
            <a:off x="435984"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39" name="Google Shape;2739;p216"/>
          <p:cNvSpPr/>
          <p:nvPr/>
        </p:nvSpPr>
        <p:spPr>
          <a:xfrm>
            <a:off x="815506"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40" name="Google Shape;2740;p216"/>
          <p:cNvSpPr/>
          <p:nvPr/>
        </p:nvSpPr>
        <p:spPr>
          <a:xfrm>
            <a:off x="1195027"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41" name="Google Shape;2741;p216"/>
          <p:cNvSpPr/>
          <p:nvPr/>
        </p:nvSpPr>
        <p:spPr>
          <a:xfrm>
            <a:off x="1574549"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42" name="Google Shape;2742;p216"/>
          <p:cNvSpPr/>
          <p:nvPr/>
        </p:nvSpPr>
        <p:spPr>
          <a:xfrm>
            <a:off x="1954070"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43" name="Google Shape;2743;p216"/>
          <p:cNvSpPr/>
          <p:nvPr/>
        </p:nvSpPr>
        <p:spPr>
          <a:xfrm>
            <a:off x="2333592"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44" name="Google Shape;2744;p216"/>
          <p:cNvSpPr/>
          <p:nvPr/>
        </p:nvSpPr>
        <p:spPr>
          <a:xfrm>
            <a:off x="2713113"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45" name="Google Shape;2745;p216"/>
          <p:cNvSpPr/>
          <p:nvPr/>
        </p:nvSpPr>
        <p:spPr>
          <a:xfrm>
            <a:off x="3092634"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46" name="Google Shape;2746;p216"/>
          <p:cNvSpPr/>
          <p:nvPr/>
        </p:nvSpPr>
        <p:spPr>
          <a:xfrm>
            <a:off x="3472156"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47" name="Google Shape;2747;p216"/>
          <p:cNvSpPr/>
          <p:nvPr/>
        </p:nvSpPr>
        <p:spPr>
          <a:xfrm>
            <a:off x="3851677"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48" name="Google Shape;2748;p216"/>
          <p:cNvSpPr/>
          <p:nvPr/>
        </p:nvSpPr>
        <p:spPr>
          <a:xfrm>
            <a:off x="4231199"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49" name="Google Shape;2749;p216"/>
          <p:cNvSpPr/>
          <p:nvPr/>
        </p:nvSpPr>
        <p:spPr>
          <a:xfrm>
            <a:off x="4610720"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50" name="Google Shape;2750;p216"/>
          <p:cNvSpPr/>
          <p:nvPr/>
        </p:nvSpPr>
        <p:spPr>
          <a:xfrm>
            <a:off x="4990242"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51" name="Google Shape;2751;p216"/>
          <p:cNvSpPr/>
          <p:nvPr/>
        </p:nvSpPr>
        <p:spPr>
          <a:xfrm>
            <a:off x="5369763"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52" name="Google Shape;2752;p216"/>
          <p:cNvSpPr/>
          <p:nvPr/>
        </p:nvSpPr>
        <p:spPr>
          <a:xfrm>
            <a:off x="5749284"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53" name="Google Shape;2753;p216"/>
          <p:cNvSpPr/>
          <p:nvPr/>
        </p:nvSpPr>
        <p:spPr>
          <a:xfrm>
            <a:off x="6128806"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54" name="Google Shape;2754;p216"/>
          <p:cNvSpPr/>
          <p:nvPr/>
        </p:nvSpPr>
        <p:spPr>
          <a:xfrm>
            <a:off x="6508327"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55" name="Google Shape;2755;p216"/>
          <p:cNvSpPr/>
          <p:nvPr/>
        </p:nvSpPr>
        <p:spPr>
          <a:xfrm>
            <a:off x="6887849"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56" name="Google Shape;2756;p216"/>
          <p:cNvSpPr/>
          <p:nvPr/>
        </p:nvSpPr>
        <p:spPr>
          <a:xfrm>
            <a:off x="7267370"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57" name="Google Shape;2757;p216"/>
          <p:cNvSpPr/>
          <p:nvPr/>
        </p:nvSpPr>
        <p:spPr>
          <a:xfrm>
            <a:off x="7646892"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58" name="Google Shape;2758;p216"/>
          <p:cNvSpPr/>
          <p:nvPr/>
        </p:nvSpPr>
        <p:spPr>
          <a:xfrm>
            <a:off x="8026413"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59" name="Google Shape;2759;p216"/>
          <p:cNvSpPr/>
          <p:nvPr/>
        </p:nvSpPr>
        <p:spPr>
          <a:xfrm>
            <a:off x="8405934"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60" name="Google Shape;2760;p216"/>
          <p:cNvSpPr/>
          <p:nvPr/>
        </p:nvSpPr>
        <p:spPr>
          <a:xfrm>
            <a:off x="435984"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61" name="Google Shape;2761;p216"/>
          <p:cNvSpPr/>
          <p:nvPr/>
        </p:nvSpPr>
        <p:spPr>
          <a:xfrm>
            <a:off x="815506"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62" name="Google Shape;2762;p216"/>
          <p:cNvSpPr/>
          <p:nvPr/>
        </p:nvSpPr>
        <p:spPr>
          <a:xfrm>
            <a:off x="1195027"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63" name="Google Shape;2763;p216"/>
          <p:cNvSpPr/>
          <p:nvPr/>
        </p:nvSpPr>
        <p:spPr>
          <a:xfrm>
            <a:off x="1574549"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64" name="Google Shape;2764;p216"/>
          <p:cNvSpPr/>
          <p:nvPr/>
        </p:nvSpPr>
        <p:spPr>
          <a:xfrm>
            <a:off x="1954070"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65" name="Google Shape;2765;p216"/>
          <p:cNvSpPr/>
          <p:nvPr/>
        </p:nvSpPr>
        <p:spPr>
          <a:xfrm>
            <a:off x="2333592"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66" name="Google Shape;2766;p216"/>
          <p:cNvSpPr/>
          <p:nvPr/>
        </p:nvSpPr>
        <p:spPr>
          <a:xfrm>
            <a:off x="2713113"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67" name="Google Shape;2767;p216"/>
          <p:cNvSpPr/>
          <p:nvPr/>
        </p:nvSpPr>
        <p:spPr>
          <a:xfrm>
            <a:off x="3092634"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68" name="Google Shape;2768;p216"/>
          <p:cNvSpPr/>
          <p:nvPr/>
        </p:nvSpPr>
        <p:spPr>
          <a:xfrm>
            <a:off x="3472156"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69" name="Google Shape;2769;p216"/>
          <p:cNvSpPr/>
          <p:nvPr/>
        </p:nvSpPr>
        <p:spPr>
          <a:xfrm>
            <a:off x="3851677"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70" name="Google Shape;2770;p216"/>
          <p:cNvSpPr/>
          <p:nvPr/>
        </p:nvSpPr>
        <p:spPr>
          <a:xfrm>
            <a:off x="4231199"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71" name="Google Shape;2771;p216"/>
          <p:cNvSpPr/>
          <p:nvPr/>
        </p:nvSpPr>
        <p:spPr>
          <a:xfrm>
            <a:off x="4610720"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72" name="Google Shape;2772;p216"/>
          <p:cNvSpPr/>
          <p:nvPr/>
        </p:nvSpPr>
        <p:spPr>
          <a:xfrm>
            <a:off x="4990242"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73" name="Google Shape;2773;p216"/>
          <p:cNvSpPr/>
          <p:nvPr/>
        </p:nvSpPr>
        <p:spPr>
          <a:xfrm>
            <a:off x="5369763"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74" name="Google Shape;2774;p216"/>
          <p:cNvSpPr/>
          <p:nvPr/>
        </p:nvSpPr>
        <p:spPr>
          <a:xfrm>
            <a:off x="5749284"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75" name="Google Shape;2775;p216"/>
          <p:cNvSpPr/>
          <p:nvPr/>
        </p:nvSpPr>
        <p:spPr>
          <a:xfrm>
            <a:off x="6128806"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76" name="Google Shape;2776;p216"/>
          <p:cNvSpPr/>
          <p:nvPr/>
        </p:nvSpPr>
        <p:spPr>
          <a:xfrm>
            <a:off x="6508327"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77" name="Google Shape;2777;p216"/>
          <p:cNvSpPr/>
          <p:nvPr/>
        </p:nvSpPr>
        <p:spPr>
          <a:xfrm>
            <a:off x="6887849"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78" name="Google Shape;2778;p216"/>
          <p:cNvSpPr/>
          <p:nvPr/>
        </p:nvSpPr>
        <p:spPr>
          <a:xfrm>
            <a:off x="7267370"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79" name="Google Shape;2779;p216"/>
          <p:cNvSpPr/>
          <p:nvPr/>
        </p:nvSpPr>
        <p:spPr>
          <a:xfrm>
            <a:off x="7646892"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80" name="Google Shape;2780;p216"/>
          <p:cNvSpPr/>
          <p:nvPr/>
        </p:nvSpPr>
        <p:spPr>
          <a:xfrm>
            <a:off x="8026413"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81" name="Google Shape;2781;p216"/>
          <p:cNvSpPr/>
          <p:nvPr/>
        </p:nvSpPr>
        <p:spPr>
          <a:xfrm>
            <a:off x="8405934"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82" name="Google Shape;2782;p216"/>
          <p:cNvSpPr/>
          <p:nvPr/>
        </p:nvSpPr>
        <p:spPr>
          <a:xfrm>
            <a:off x="435984"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83" name="Google Shape;2783;p216"/>
          <p:cNvSpPr/>
          <p:nvPr/>
        </p:nvSpPr>
        <p:spPr>
          <a:xfrm>
            <a:off x="815506"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84" name="Google Shape;2784;p216"/>
          <p:cNvSpPr/>
          <p:nvPr/>
        </p:nvSpPr>
        <p:spPr>
          <a:xfrm>
            <a:off x="1195027"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85" name="Google Shape;2785;p216"/>
          <p:cNvSpPr/>
          <p:nvPr/>
        </p:nvSpPr>
        <p:spPr>
          <a:xfrm>
            <a:off x="1574549"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86" name="Google Shape;2786;p216"/>
          <p:cNvSpPr/>
          <p:nvPr/>
        </p:nvSpPr>
        <p:spPr>
          <a:xfrm>
            <a:off x="1954070"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87" name="Google Shape;2787;p216"/>
          <p:cNvSpPr/>
          <p:nvPr/>
        </p:nvSpPr>
        <p:spPr>
          <a:xfrm>
            <a:off x="2333592"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88" name="Google Shape;2788;p216"/>
          <p:cNvSpPr/>
          <p:nvPr/>
        </p:nvSpPr>
        <p:spPr>
          <a:xfrm>
            <a:off x="2713113"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89" name="Google Shape;2789;p216"/>
          <p:cNvSpPr/>
          <p:nvPr/>
        </p:nvSpPr>
        <p:spPr>
          <a:xfrm>
            <a:off x="3092634"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90" name="Google Shape;2790;p216"/>
          <p:cNvSpPr/>
          <p:nvPr/>
        </p:nvSpPr>
        <p:spPr>
          <a:xfrm>
            <a:off x="3472156"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91" name="Google Shape;2791;p216"/>
          <p:cNvSpPr/>
          <p:nvPr/>
        </p:nvSpPr>
        <p:spPr>
          <a:xfrm>
            <a:off x="3851677"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92" name="Google Shape;2792;p216"/>
          <p:cNvSpPr/>
          <p:nvPr/>
        </p:nvSpPr>
        <p:spPr>
          <a:xfrm>
            <a:off x="4231199"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93" name="Google Shape;2793;p216"/>
          <p:cNvSpPr/>
          <p:nvPr/>
        </p:nvSpPr>
        <p:spPr>
          <a:xfrm>
            <a:off x="4610720"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94" name="Google Shape;2794;p216"/>
          <p:cNvSpPr/>
          <p:nvPr/>
        </p:nvSpPr>
        <p:spPr>
          <a:xfrm>
            <a:off x="4990242"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95" name="Google Shape;2795;p216"/>
          <p:cNvSpPr/>
          <p:nvPr/>
        </p:nvSpPr>
        <p:spPr>
          <a:xfrm>
            <a:off x="5369763"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96" name="Google Shape;2796;p216"/>
          <p:cNvSpPr/>
          <p:nvPr/>
        </p:nvSpPr>
        <p:spPr>
          <a:xfrm>
            <a:off x="5749284"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97" name="Google Shape;2797;p216"/>
          <p:cNvSpPr/>
          <p:nvPr/>
        </p:nvSpPr>
        <p:spPr>
          <a:xfrm>
            <a:off x="6128806"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98" name="Google Shape;2798;p216"/>
          <p:cNvSpPr/>
          <p:nvPr/>
        </p:nvSpPr>
        <p:spPr>
          <a:xfrm>
            <a:off x="6508327"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799" name="Google Shape;2799;p216"/>
          <p:cNvSpPr/>
          <p:nvPr/>
        </p:nvSpPr>
        <p:spPr>
          <a:xfrm>
            <a:off x="6887849"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00" name="Google Shape;2800;p216"/>
          <p:cNvSpPr/>
          <p:nvPr/>
        </p:nvSpPr>
        <p:spPr>
          <a:xfrm>
            <a:off x="7267370"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01" name="Google Shape;2801;p216"/>
          <p:cNvSpPr/>
          <p:nvPr/>
        </p:nvSpPr>
        <p:spPr>
          <a:xfrm>
            <a:off x="7646892"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02" name="Google Shape;2802;p216"/>
          <p:cNvSpPr/>
          <p:nvPr/>
        </p:nvSpPr>
        <p:spPr>
          <a:xfrm>
            <a:off x="8026413"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03" name="Google Shape;2803;p216"/>
          <p:cNvSpPr/>
          <p:nvPr/>
        </p:nvSpPr>
        <p:spPr>
          <a:xfrm>
            <a:off x="8405934"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04" name="Google Shape;2804;p216"/>
          <p:cNvSpPr/>
          <p:nvPr/>
        </p:nvSpPr>
        <p:spPr>
          <a:xfrm>
            <a:off x="435984"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05" name="Google Shape;2805;p216"/>
          <p:cNvSpPr/>
          <p:nvPr/>
        </p:nvSpPr>
        <p:spPr>
          <a:xfrm>
            <a:off x="815506"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06" name="Google Shape;2806;p216"/>
          <p:cNvSpPr/>
          <p:nvPr/>
        </p:nvSpPr>
        <p:spPr>
          <a:xfrm>
            <a:off x="1195027"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07" name="Google Shape;2807;p216"/>
          <p:cNvSpPr/>
          <p:nvPr/>
        </p:nvSpPr>
        <p:spPr>
          <a:xfrm>
            <a:off x="1574549"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08" name="Google Shape;2808;p216"/>
          <p:cNvSpPr/>
          <p:nvPr/>
        </p:nvSpPr>
        <p:spPr>
          <a:xfrm>
            <a:off x="1954070"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09" name="Google Shape;2809;p216"/>
          <p:cNvSpPr/>
          <p:nvPr/>
        </p:nvSpPr>
        <p:spPr>
          <a:xfrm>
            <a:off x="2333592"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10" name="Google Shape;2810;p216"/>
          <p:cNvSpPr/>
          <p:nvPr/>
        </p:nvSpPr>
        <p:spPr>
          <a:xfrm>
            <a:off x="2713113"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11" name="Google Shape;2811;p216"/>
          <p:cNvSpPr/>
          <p:nvPr/>
        </p:nvSpPr>
        <p:spPr>
          <a:xfrm>
            <a:off x="3092634"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12" name="Google Shape;2812;p216"/>
          <p:cNvSpPr/>
          <p:nvPr/>
        </p:nvSpPr>
        <p:spPr>
          <a:xfrm>
            <a:off x="3472156"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13" name="Google Shape;2813;p216"/>
          <p:cNvSpPr/>
          <p:nvPr/>
        </p:nvSpPr>
        <p:spPr>
          <a:xfrm>
            <a:off x="3851677"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14" name="Google Shape;2814;p216"/>
          <p:cNvSpPr/>
          <p:nvPr/>
        </p:nvSpPr>
        <p:spPr>
          <a:xfrm>
            <a:off x="4231199"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15" name="Google Shape;2815;p216"/>
          <p:cNvSpPr/>
          <p:nvPr/>
        </p:nvSpPr>
        <p:spPr>
          <a:xfrm>
            <a:off x="4610720"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16" name="Google Shape;2816;p216"/>
          <p:cNvSpPr/>
          <p:nvPr/>
        </p:nvSpPr>
        <p:spPr>
          <a:xfrm>
            <a:off x="4990242"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17" name="Google Shape;2817;p216"/>
          <p:cNvSpPr/>
          <p:nvPr/>
        </p:nvSpPr>
        <p:spPr>
          <a:xfrm>
            <a:off x="5369763"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18" name="Google Shape;2818;p216"/>
          <p:cNvSpPr/>
          <p:nvPr/>
        </p:nvSpPr>
        <p:spPr>
          <a:xfrm>
            <a:off x="5749284"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19" name="Google Shape;2819;p216"/>
          <p:cNvSpPr/>
          <p:nvPr/>
        </p:nvSpPr>
        <p:spPr>
          <a:xfrm>
            <a:off x="6128806"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20" name="Google Shape;2820;p216"/>
          <p:cNvSpPr/>
          <p:nvPr/>
        </p:nvSpPr>
        <p:spPr>
          <a:xfrm>
            <a:off x="6508327"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21" name="Google Shape;2821;p216"/>
          <p:cNvSpPr/>
          <p:nvPr/>
        </p:nvSpPr>
        <p:spPr>
          <a:xfrm>
            <a:off x="6887849"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22" name="Google Shape;2822;p216"/>
          <p:cNvSpPr/>
          <p:nvPr/>
        </p:nvSpPr>
        <p:spPr>
          <a:xfrm>
            <a:off x="7267370"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23" name="Google Shape;2823;p216"/>
          <p:cNvSpPr/>
          <p:nvPr/>
        </p:nvSpPr>
        <p:spPr>
          <a:xfrm>
            <a:off x="7646892"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24" name="Google Shape;2824;p216"/>
          <p:cNvSpPr/>
          <p:nvPr/>
        </p:nvSpPr>
        <p:spPr>
          <a:xfrm>
            <a:off x="8026413"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25" name="Google Shape;2825;p216"/>
          <p:cNvSpPr/>
          <p:nvPr/>
        </p:nvSpPr>
        <p:spPr>
          <a:xfrm>
            <a:off x="8405934"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26" name="Google Shape;2826;p216"/>
          <p:cNvSpPr/>
          <p:nvPr/>
        </p:nvSpPr>
        <p:spPr>
          <a:xfrm>
            <a:off x="435984"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27" name="Google Shape;2827;p216"/>
          <p:cNvSpPr/>
          <p:nvPr/>
        </p:nvSpPr>
        <p:spPr>
          <a:xfrm>
            <a:off x="815506"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28" name="Google Shape;2828;p216"/>
          <p:cNvSpPr/>
          <p:nvPr/>
        </p:nvSpPr>
        <p:spPr>
          <a:xfrm>
            <a:off x="1195027"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29" name="Google Shape;2829;p216"/>
          <p:cNvSpPr/>
          <p:nvPr/>
        </p:nvSpPr>
        <p:spPr>
          <a:xfrm>
            <a:off x="1574549"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30" name="Google Shape;2830;p216"/>
          <p:cNvSpPr/>
          <p:nvPr/>
        </p:nvSpPr>
        <p:spPr>
          <a:xfrm>
            <a:off x="1954070"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31" name="Google Shape;2831;p216"/>
          <p:cNvSpPr/>
          <p:nvPr/>
        </p:nvSpPr>
        <p:spPr>
          <a:xfrm>
            <a:off x="2333592"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32" name="Google Shape;2832;p216"/>
          <p:cNvSpPr/>
          <p:nvPr/>
        </p:nvSpPr>
        <p:spPr>
          <a:xfrm>
            <a:off x="2713113"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33" name="Google Shape;2833;p216"/>
          <p:cNvSpPr/>
          <p:nvPr/>
        </p:nvSpPr>
        <p:spPr>
          <a:xfrm>
            <a:off x="3092634"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34" name="Google Shape;2834;p216"/>
          <p:cNvSpPr/>
          <p:nvPr/>
        </p:nvSpPr>
        <p:spPr>
          <a:xfrm>
            <a:off x="3472156"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35" name="Google Shape;2835;p216"/>
          <p:cNvSpPr/>
          <p:nvPr/>
        </p:nvSpPr>
        <p:spPr>
          <a:xfrm>
            <a:off x="3851677"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36" name="Google Shape;2836;p216"/>
          <p:cNvSpPr/>
          <p:nvPr/>
        </p:nvSpPr>
        <p:spPr>
          <a:xfrm>
            <a:off x="4231199"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37" name="Google Shape;2837;p216"/>
          <p:cNvSpPr/>
          <p:nvPr/>
        </p:nvSpPr>
        <p:spPr>
          <a:xfrm>
            <a:off x="4610720"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38" name="Google Shape;2838;p216"/>
          <p:cNvSpPr/>
          <p:nvPr/>
        </p:nvSpPr>
        <p:spPr>
          <a:xfrm>
            <a:off x="4990242"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39" name="Google Shape;2839;p216"/>
          <p:cNvSpPr/>
          <p:nvPr/>
        </p:nvSpPr>
        <p:spPr>
          <a:xfrm>
            <a:off x="5369763"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40" name="Google Shape;2840;p216"/>
          <p:cNvSpPr/>
          <p:nvPr/>
        </p:nvSpPr>
        <p:spPr>
          <a:xfrm>
            <a:off x="5749284"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41" name="Google Shape;2841;p216"/>
          <p:cNvSpPr/>
          <p:nvPr/>
        </p:nvSpPr>
        <p:spPr>
          <a:xfrm>
            <a:off x="6128806"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42" name="Google Shape;2842;p216"/>
          <p:cNvSpPr/>
          <p:nvPr/>
        </p:nvSpPr>
        <p:spPr>
          <a:xfrm>
            <a:off x="6508327"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43" name="Google Shape;2843;p216"/>
          <p:cNvSpPr/>
          <p:nvPr/>
        </p:nvSpPr>
        <p:spPr>
          <a:xfrm>
            <a:off x="6887849"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44" name="Google Shape;2844;p216"/>
          <p:cNvSpPr/>
          <p:nvPr/>
        </p:nvSpPr>
        <p:spPr>
          <a:xfrm>
            <a:off x="7267370"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45" name="Google Shape;2845;p216"/>
          <p:cNvSpPr/>
          <p:nvPr/>
        </p:nvSpPr>
        <p:spPr>
          <a:xfrm>
            <a:off x="7646892"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46" name="Google Shape;2846;p216"/>
          <p:cNvSpPr/>
          <p:nvPr/>
        </p:nvSpPr>
        <p:spPr>
          <a:xfrm>
            <a:off x="8026413"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47" name="Google Shape;2847;p216"/>
          <p:cNvSpPr/>
          <p:nvPr/>
        </p:nvSpPr>
        <p:spPr>
          <a:xfrm>
            <a:off x="8405934"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48" name="Google Shape;2848;p216"/>
          <p:cNvSpPr/>
          <p:nvPr/>
        </p:nvSpPr>
        <p:spPr>
          <a:xfrm>
            <a:off x="435984"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49" name="Google Shape;2849;p216"/>
          <p:cNvSpPr/>
          <p:nvPr/>
        </p:nvSpPr>
        <p:spPr>
          <a:xfrm>
            <a:off x="815506"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50" name="Google Shape;2850;p216"/>
          <p:cNvSpPr/>
          <p:nvPr/>
        </p:nvSpPr>
        <p:spPr>
          <a:xfrm>
            <a:off x="1195027"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51" name="Google Shape;2851;p216"/>
          <p:cNvSpPr/>
          <p:nvPr/>
        </p:nvSpPr>
        <p:spPr>
          <a:xfrm>
            <a:off x="1574549"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52" name="Google Shape;2852;p216"/>
          <p:cNvSpPr/>
          <p:nvPr/>
        </p:nvSpPr>
        <p:spPr>
          <a:xfrm>
            <a:off x="1954070"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53" name="Google Shape;2853;p216"/>
          <p:cNvSpPr/>
          <p:nvPr/>
        </p:nvSpPr>
        <p:spPr>
          <a:xfrm>
            <a:off x="2333592"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54" name="Google Shape;2854;p216"/>
          <p:cNvSpPr/>
          <p:nvPr/>
        </p:nvSpPr>
        <p:spPr>
          <a:xfrm>
            <a:off x="2713113"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55" name="Google Shape;2855;p216"/>
          <p:cNvSpPr/>
          <p:nvPr/>
        </p:nvSpPr>
        <p:spPr>
          <a:xfrm>
            <a:off x="3092634"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56" name="Google Shape;2856;p216"/>
          <p:cNvSpPr/>
          <p:nvPr/>
        </p:nvSpPr>
        <p:spPr>
          <a:xfrm>
            <a:off x="3472156"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57" name="Google Shape;2857;p216"/>
          <p:cNvSpPr/>
          <p:nvPr/>
        </p:nvSpPr>
        <p:spPr>
          <a:xfrm>
            <a:off x="3851677"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58" name="Google Shape;2858;p216"/>
          <p:cNvSpPr/>
          <p:nvPr/>
        </p:nvSpPr>
        <p:spPr>
          <a:xfrm>
            <a:off x="4231199"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59" name="Google Shape;2859;p216"/>
          <p:cNvSpPr/>
          <p:nvPr/>
        </p:nvSpPr>
        <p:spPr>
          <a:xfrm>
            <a:off x="4610720"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60" name="Google Shape;2860;p216"/>
          <p:cNvSpPr/>
          <p:nvPr/>
        </p:nvSpPr>
        <p:spPr>
          <a:xfrm>
            <a:off x="4990242"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61" name="Google Shape;2861;p216"/>
          <p:cNvSpPr/>
          <p:nvPr/>
        </p:nvSpPr>
        <p:spPr>
          <a:xfrm>
            <a:off x="5369763"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62" name="Google Shape;2862;p216"/>
          <p:cNvSpPr/>
          <p:nvPr/>
        </p:nvSpPr>
        <p:spPr>
          <a:xfrm>
            <a:off x="5749284"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63" name="Google Shape;2863;p216"/>
          <p:cNvSpPr/>
          <p:nvPr/>
        </p:nvSpPr>
        <p:spPr>
          <a:xfrm>
            <a:off x="6128806"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64" name="Google Shape;2864;p216"/>
          <p:cNvSpPr/>
          <p:nvPr/>
        </p:nvSpPr>
        <p:spPr>
          <a:xfrm>
            <a:off x="6508327"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65" name="Google Shape;2865;p216"/>
          <p:cNvSpPr/>
          <p:nvPr/>
        </p:nvSpPr>
        <p:spPr>
          <a:xfrm>
            <a:off x="6887849"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66" name="Google Shape;2866;p216"/>
          <p:cNvSpPr/>
          <p:nvPr/>
        </p:nvSpPr>
        <p:spPr>
          <a:xfrm>
            <a:off x="7267370"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67" name="Google Shape;2867;p216"/>
          <p:cNvSpPr/>
          <p:nvPr/>
        </p:nvSpPr>
        <p:spPr>
          <a:xfrm>
            <a:off x="7646892"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68" name="Google Shape;2868;p216"/>
          <p:cNvSpPr/>
          <p:nvPr/>
        </p:nvSpPr>
        <p:spPr>
          <a:xfrm>
            <a:off x="8026413"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69" name="Google Shape;2869;p216"/>
          <p:cNvSpPr/>
          <p:nvPr/>
        </p:nvSpPr>
        <p:spPr>
          <a:xfrm>
            <a:off x="8405934"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70" name="Google Shape;2870;p216"/>
          <p:cNvSpPr/>
          <p:nvPr/>
        </p:nvSpPr>
        <p:spPr>
          <a:xfrm>
            <a:off x="435984"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71" name="Google Shape;2871;p216"/>
          <p:cNvSpPr/>
          <p:nvPr/>
        </p:nvSpPr>
        <p:spPr>
          <a:xfrm>
            <a:off x="815506"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72" name="Google Shape;2872;p216"/>
          <p:cNvSpPr/>
          <p:nvPr/>
        </p:nvSpPr>
        <p:spPr>
          <a:xfrm>
            <a:off x="1195027"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73" name="Google Shape;2873;p216"/>
          <p:cNvSpPr/>
          <p:nvPr/>
        </p:nvSpPr>
        <p:spPr>
          <a:xfrm>
            <a:off x="1574549"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74" name="Google Shape;2874;p216"/>
          <p:cNvSpPr/>
          <p:nvPr/>
        </p:nvSpPr>
        <p:spPr>
          <a:xfrm>
            <a:off x="1954070"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75" name="Google Shape;2875;p216"/>
          <p:cNvSpPr/>
          <p:nvPr/>
        </p:nvSpPr>
        <p:spPr>
          <a:xfrm>
            <a:off x="2333592"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76" name="Google Shape;2876;p216"/>
          <p:cNvSpPr/>
          <p:nvPr/>
        </p:nvSpPr>
        <p:spPr>
          <a:xfrm>
            <a:off x="2713113"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77" name="Google Shape;2877;p216"/>
          <p:cNvSpPr/>
          <p:nvPr/>
        </p:nvSpPr>
        <p:spPr>
          <a:xfrm>
            <a:off x="3092634"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78" name="Google Shape;2878;p216"/>
          <p:cNvSpPr/>
          <p:nvPr/>
        </p:nvSpPr>
        <p:spPr>
          <a:xfrm>
            <a:off x="3472156"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79" name="Google Shape;2879;p216"/>
          <p:cNvSpPr/>
          <p:nvPr/>
        </p:nvSpPr>
        <p:spPr>
          <a:xfrm>
            <a:off x="3851677"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80" name="Google Shape;2880;p216"/>
          <p:cNvSpPr/>
          <p:nvPr/>
        </p:nvSpPr>
        <p:spPr>
          <a:xfrm>
            <a:off x="4231199"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81" name="Google Shape;2881;p216"/>
          <p:cNvSpPr/>
          <p:nvPr/>
        </p:nvSpPr>
        <p:spPr>
          <a:xfrm>
            <a:off x="4610720"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82" name="Google Shape;2882;p216"/>
          <p:cNvSpPr/>
          <p:nvPr/>
        </p:nvSpPr>
        <p:spPr>
          <a:xfrm>
            <a:off x="4990242"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83" name="Google Shape;2883;p216"/>
          <p:cNvSpPr/>
          <p:nvPr/>
        </p:nvSpPr>
        <p:spPr>
          <a:xfrm>
            <a:off x="5369763"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84" name="Google Shape;2884;p216"/>
          <p:cNvSpPr/>
          <p:nvPr/>
        </p:nvSpPr>
        <p:spPr>
          <a:xfrm>
            <a:off x="5749284"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85" name="Google Shape;2885;p216"/>
          <p:cNvSpPr/>
          <p:nvPr/>
        </p:nvSpPr>
        <p:spPr>
          <a:xfrm>
            <a:off x="6128806"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86" name="Google Shape;2886;p216"/>
          <p:cNvSpPr/>
          <p:nvPr/>
        </p:nvSpPr>
        <p:spPr>
          <a:xfrm>
            <a:off x="6508327"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87" name="Google Shape;2887;p216"/>
          <p:cNvSpPr/>
          <p:nvPr/>
        </p:nvSpPr>
        <p:spPr>
          <a:xfrm>
            <a:off x="6887849"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88" name="Google Shape;2888;p216"/>
          <p:cNvSpPr/>
          <p:nvPr/>
        </p:nvSpPr>
        <p:spPr>
          <a:xfrm>
            <a:off x="7267370"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89" name="Google Shape;2889;p216"/>
          <p:cNvSpPr/>
          <p:nvPr/>
        </p:nvSpPr>
        <p:spPr>
          <a:xfrm>
            <a:off x="7646892"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90" name="Google Shape;2890;p216"/>
          <p:cNvSpPr/>
          <p:nvPr/>
        </p:nvSpPr>
        <p:spPr>
          <a:xfrm>
            <a:off x="8026413"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91" name="Google Shape;2891;p216"/>
          <p:cNvSpPr/>
          <p:nvPr/>
        </p:nvSpPr>
        <p:spPr>
          <a:xfrm>
            <a:off x="8405934"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grpSp>
        <p:nvGrpSpPr>
          <p:cNvPr id="2892" name="Google Shape;2892;p216"/>
          <p:cNvGrpSpPr/>
          <p:nvPr/>
        </p:nvGrpSpPr>
        <p:grpSpPr>
          <a:xfrm>
            <a:off x="435984" y="1137925"/>
            <a:ext cx="1440664" cy="1460400"/>
            <a:chOff x="435984" y="1137925"/>
            <a:chExt cx="1440664" cy="1460400"/>
          </a:xfrm>
        </p:grpSpPr>
        <p:sp>
          <p:nvSpPr>
            <p:cNvPr id="2893" name="Google Shape;2893;p216"/>
            <p:cNvSpPr/>
            <p:nvPr/>
          </p:nvSpPr>
          <p:spPr>
            <a:xfrm>
              <a:off x="815506" y="11379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94" name="Google Shape;2894;p216"/>
            <p:cNvSpPr/>
            <p:nvPr/>
          </p:nvSpPr>
          <p:spPr>
            <a:xfrm>
              <a:off x="1195027" y="11379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95" name="Google Shape;2895;p216"/>
            <p:cNvSpPr/>
            <p:nvPr/>
          </p:nvSpPr>
          <p:spPr>
            <a:xfrm>
              <a:off x="1574549" y="11379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96" name="Google Shape;2896;p216"/>
            <p:cNvSpPr/>
            <p:nvPr/>
          </p:nvSpPr>
          <p:spPr>
            <a:xfrm>
              <a:off x="435984" y="15241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97" name="Google Shape;2897;p216"/>
            <p:cNvSpPr/>
            <p:nvPr/>
          </p:nvSpPr>
          <p:spPr>
            <a:xfrm>
              <a:off x="815506" y="15241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98" name="Google Shape;2898;p216"/>
            <p:cNvSpPr/>
            <p:nvPr/>
          </p:nvSpPr>
          <p:spPr>
            <a:xfrm>
              <a:off x="1195027" y="15241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899" name="Google Shape;2899;p216"/>
            <p:cNvSpPr/>
            <p:nvPr/>
          </p:nvSpPr>
          <p:spPr>
            <a:xfrm>
              <a:off x="1574549" y="15241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00" name="Google Shape;2900;p216"/>
            <p:cNvSpPr/>
            <p:nvPr/>
          </p:nvSpPr>
          <p:spPr>
            <a:xfrm>
              <a:off x="435984" y="19103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01" name="Google Shape;2901;p216"/>
            <p:cNvSpPr/>
            <p:nvPr/>
          </p:nvSpPr>
          <p:spPr>
            <a:xfrm>
              <a:off x="815506" y="19103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02" name="Google Shape;2902;p216"/>
            <p:cNvSpPr/>
            <p:nvPr/>
          </p:nvSpPr>
          <p:spPr>
            <a:xfrm>
              <a:off x="1195027" y="19103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03" name="Google Shape;2903;p216"/>
            <p:cNvSpPr/>
            <p:nvPr/>
          </p:nvSpPr>
          <p:spPr>
            <a:xfrm>
              <a:off x="1574549" y="19103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04" name="Google Shape;2904;p216"/>
            <p:cNvSpPr/>
            <p:nvPr/>
          </p:nvSpPr>
          <p:spPr>
            <a:xfrm>
              <a:off x="435984" y="22965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05" name="Google Shape;2905;p216"/>
            <p:cNvSpPr/>
            <p:nvPr/>
          </p:nvSpPr>
          <p:spPr>
            <a:xfrm>
              <a:off x="815506" y="22965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06" name="Google Shape;2906;p216"/>
            <p:cNvSpPr/>
            <p:nvPr/>
          </p:nvSpPr>
          <p:spPr>
            <a:xfrm>
              <a:off x="1195027" y="22965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07" name="Google Shape;2907;p216"/>
            <p:cNvSpPr/>
            <p:nvPr/>
          </p:nvSpPr>
          <p:spPr>
            <a:xfrm>
              <a:off x="1574549" y="22965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grpSp>
      <p:sp>
        <p:nvSpPr>
          <p:cNvPr id="2908" name="Google Shape;2908;p216"/>
          <p:cNvSpPr txBox="1"/>
          <p:nvPr>
            <p:ph type="title"/>
          </p:nvPr>
        </p:nvSpPr>
        <p:spPr>
          <a:xfrm>
            <a:off x="1314450" y="633300"/>
            <a:ext cx="6515100" cy="397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600"/>
              <a:buNone/>
            </a:pPr>
            <a:r>
              <a:rPr lang="en"/>
              <a:t>Jornada Transformacional</a:t>
            </a:r>
            <a:endParaRPr/>
          </a:p>
        </p:txBody>
      </p:sp>
      <p:sp>
        <p:nvSpPr>
          <p:cNvPr id="2909" name="Google Shape;2909;p21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Jornada Colaborativa Summit - 19.Mar.2021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2"/>
                                        </p:tgtEl>
                                        <p:attrNameLst>
                                          <p:attrName>style.visibility</p:attrName>
                                        </p:attrNameLst>
                                      </p:cBhvr>
                                      <p:to>
                                        <p:strVal val="visible"/>
                                      </p:to>
                                    </p:set>
                                    <p:animEffect filter="fade" transition="in">
                                      <p:cBhvr>
                                        <p:cTn dur="2500"/>
                                        <p:tgtEl>
                                          <p:spTgt spid="28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13" name="Shape 2913"/>
        <p:cNvGrpSpPr/>
        <p:nvPr/>
      </p:nvGrpSpPr>
      <p:grpSpPr>
        <a:xfrm>
          <a:off x="0" y="0"/>
          <a:ext cx="0" cy="0"/>
          <a:chOff x="0" y="0"/>
          <a:chExt cx="0" cy="0"/>
        </a:xfrm>
      </p:grpSpPr>
      <p:sp>
        <p:nvSpPr>
          <p:cNvPr id="2914" name="Google Shape;2914;p21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15" name="Google Shape;2915;p217"/>
          <p:cNvSpPr/>
          <p:nvPr/>
        </p:nvSpPr>
        <p:spPr>
          <a:xfrm>
            <a:off x="435984" y="11379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16" name="Google Shape;2916;p217"/>
          <p:cNvSpPr/>
          <p:nvPr/>
        </p:nvSpPr>
        <p:spPr>
          <a:xfrm>
            <a:off x="815506" y="11379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17" name="Google Shape;2917;p217"/>
          <p:cNvSpPr/>
          <p:nvPr/>
        </p:nvSpPr>
        <p:spPr>
          <a:xfrm>
            <a:off x="1195027" y="11379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18" name="Google Shape;2918;p217"/>
          <p:cNvSpPr/>
          <p:nvPr/>
        </p:nvSpPr>
        <p:spPr>
          <a:xfrm>
            <a:off x="1574549" y="11379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19" name="Google Shape;2919;p217"/>
          <p:cNvSpPr/>
          <p:nvPr/>
        </p:nvSpPr>
        <p:spPr>
          <a:xfrm>
            <a:off x="1954070"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20" name="Google Shape;2920;p217"/>
          <p:cNvSpPr/>
          <p:nvPr/>
        </p:nvSpPr>
        <p:spPr>
          <a:xfrm>
            <a:off x="2333592"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21" name="Google Shape;2921;p217"/>
          <p:cNvSpPr/>
          <p:nvPr/>
        </p:nvSpPr>
        <p:spPr>
          <a:xfrm>
            <a:off x="2713113"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22" name="Google Shape;2922;p217"/>
          <p:cNvSpPr/>
          <p:nvPr/>
        </p:nvSpPr>
        <p:spPr>
          <a:xfrm>
            <a:off x="3092634"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23" name="Google Shape;2923;p217"/>
          <p:cNvSpPr/>
          <p:nvPr/>
        </p:nvSpPr>
        <p:spPr>
          <a:xfrm>
            <a:off x="3472156"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24" name="Google Shape;2924;p217"/>
          <p:cNvSpPr/>
          <p:nvPr/>
        </p:nvSpPr>
        <p:spPr>
          <a:xfrm>
            <a:off x="3851677"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25" name="Google Shape;2925;p217"/>
          <p:cNvSpPr/>
          <p:nvPr/>
        </p:nvSpPr>
        <p:spPr>
          <a:xfrm>
            <a:off x="4231199"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26" name="Google Shape;2926;p217"/>
          <p:cNvSpPr/>
          <p:nvPr/>
        </p:nvSpPr>
        <p:spPr>
          <a:xfrm>
            <a:off x="4610720"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27" name="Google Shape;2927;p217"/>
          <p:cNvSpPr/>
          <p:nvPr/>
        </p:nvSpPr>
        <p:spPr>
          <a:xfrm>
            <a:off x="4990242"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28" name="Google Shape;2928;p217"/>
          <p:cNvSpPr/>
          <p:nvPr/>
        </p:nvSpPr>
        <p:spPr>
          <a:xfrm>
            <a:off x="5369763"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29" name="Google Shape;2929;p217"/>
          <p:cNvSpPr/>
          <p:nvPr/>
        </p:nvSpPr>
        <p:spPr>
          <a:xfrm>
            <a:off x="5749284"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30" name="Google Shape;2930;p217"/>
          <p:cNvSpPr/>
          <p:nvPr/>
        </p:nvSpPr>
        <p:spPr>
          <a:xfrm>
            <a:off x="6128806"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31" name="Google Shape;2931;p217"/>
          <p:cNvSpPr/>
          <p:nvPr/>
        </p:nvSpPr>
        <p:spPr>
          <a:xfrm>
            <a:off x="6508327"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32" name="Google Shape;2932;p217"/>
          <p:cNvSpPr/>
          <p:nvPr/>
        </p:nvSpPr>
        <p:spPr>
          <a:xfrm>
            <a:off x="6887849"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33" name="Google Shape;2933;p217"/>
          <p:cNvSpPr/>
          <p:nvPr/>
        </p:nvSpPr>
        <p:spPr>
          <a:xfrm>
            <a:off x="7267370"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34" name="Google Shape;2934;p217"/>
          <p:cNvSpPr/>
          <p:nvPr/>
        </p:nvSpPr>
        <p:spPr>
          <a:xfrm>
            <a:off x="7646892"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35" name="Google Shape;2935;p217"/>
          <p:cNvSpPr/>
          <p:nvPr/>
        </p:nvSpPr>
        <p:spPr>
          <a:xfrm>
            <a:off x="8026413"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36" name="Google Shape;2936;p217"/>
          <p:cNvSpPr/>
          <p:nvPr/>
        </p:nvSpPr>
        <p:spPr>
          <a:xfrm>
            <a:off x="8405934" y="1137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37" name="Google Shape;2937;p217"/>
          <p:cNvSpPr/>
          <p:nvPr/>
        </p:nvSpPr>
        <p:spPr>
          <a:xfrm>
            <a:off x="435984" y="15241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38" name="Google Shape;2938;p217"/>
          <p:cNvSpPr/>
          <p:nvPr/>
        </p:nvSpPr>
        <p:spPr>
          <a:xfrm>
            <a:off x="815506" y="15241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39" name="Google Shape;2939;p217"/>
          <p:cNvSpPr/>
          <p:nvPr/>
        </p:nvSpPr>
        <p:spPr>
          <a:xfrm>
            <a:off x="1195027" y="15241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40" name="Google Shape;2940;p217"/>
          <p:cNvSpPr/>
          <p:nvPr/>
        </p:nvSpPr>
        <p:spPr>
          <a:xfrm>
            <a:off x="1574549" y="15241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41" name="Google Shape;2941;p217"/>
          <p:cNvSpPr/>
          <p:nvPr/>
        </p:nvSpPr>
        <p:spPr>
          <a:xfrm>
            <a:off x="1954070"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42" name="Google Shape;2942;p217"/>
          <p:cNvSpPr/>
          <p:nvPr/>
        </p:nvSpPr>
        <p:spPr>
          <a:xfrm>
            <a:off x="2333592"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43" name="Google Shape;2943;p217"/>
          <p:cNvSpPr/>
          <p:nvPr/>
        </p:nvSpPr>
        <p:spPr>
          <a:xfrm>
            <a:off x="2713113"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44" name="Google Shape;2944;p217"/>
          <p:cNvSpPr/>
          <p:nvPr/>
        </p:nvSpPr>
        <p:spPr>
          <a:xfrm>
            <a:off x="3092634"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45" name="Google Shape;2945;p217"/>
          <p:cNvSpPr/>
          <p:nvPr/>
        </p:nvSpPr>
        <p:spPr>
          <a:xfrm>
            <a:off x="3472156"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46" name="Google Shape;2946;p217"/>
          <p:cNvSpPr/>
          <p:nvPr/>
        </p:nvSpPr>
        <p:spPr>
          <a:xfrm>
            <a:off x="3851677"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47" name="Google Shape;2947;p217"/>
          <p:cNvSpPr/>
          <p:nvPr/>
        </p:nvSpPr>
        <p:spPr>
          <a:xfrm>
            <a:off x="4231199"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48" name="Google Shape;2948;p217"/>
          <p:cNvSpPr/>
          <p:nvPr/>
        </p:nvSpPr>
        <p:spPr>
          <a:xfrm>
            <a:off x="4610720"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49" name="Google Shape;2949;p217"/>
          <p:cNvSpPr/>
          <p:nvPr/>
        </p:nvSpPr>
        <p:spPr>
          <a:xfrm>
            <a:off x="4990242"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50" name="Google Shape;2950;p217"/>
          <p:cNvSpPr/>
          <p:nvPr/>
        </p:nvSpPr>
        <p:spPr>
          <a:xfrm>
            <a:off x="5369763"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51" name="Google Shape;2951;p217"/>
          <p:cNvSpPr/>
          <p:nvPr/>
        </p:nvSpPr>
        <p:spPr>
          <a:xfrm>
            <a:off x="5749284"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52" name="Google Shape;2952;p217"/>
          <p:cNvSpPr/>
          <p:nvPr/>
        </p:nvSpPr>
        <p:spPr>
          <a:xfrm>
            <a:off x="6128806"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53" name="Google Shape;2953;p217"/>
          <p:cNvSpPr/>
          <p:nvPr/>
        </p:nvSpPr>
        <p:spPr>
          <a:xfrm>
            <a:off x="6508327"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54" name="Google Shape;2954;p217"/>
          <p:cNvSpPr/>
          <p:nvPr/>
        </p:nvSpPr>
        <p:spPr>
          <a:xfrm>
            <a:off x="6887849"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55" name="Google Shape;2955;p217"/>
          <p:cNvSpPr/>
          <p:nvPr/>
        </p:nvSpPr>
        <p:spPr>
          <a:xfrm>
            <a:off x="7267370"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56" name="Google Shape;2956;p217"/>
          <p:cNvSpPr/>
          <p:nvPr/>
        </p:nvSpPr>
        <p:spPr>
          <a:xfrm>
            <a:off x="7646892"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57" name="Google Shape;2957;p217"/>
          <p:cNvSpPr/>
          <p:nvPr/>
        </p:nvSpPr>
        <p:spPr>
          <a:xfrm>
            <a:off x="8026413"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58" name="Google Shape;2958;p217"/>
          <p:cNvSpPr/>
          <p:nvPr/>
        </p:nvSpPr>
        <p:spPr>
          <a:xfrm>
            <a:off x="8405934" y="1524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59" name="Google Shape;2959;p217"/>
          <p:cNvSpPr/>
          <p:nvPr/>
        </p:nvSpPr>
        <p:spPr>
          <a:xfrm>
            <a:off x="435984" y="19103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60" name="Google Shape;2960;p217"/>
          <p:cNvSpPr/>
          <p:nvPr/>
        </p:nvSpPr>
        <p:spPr>
          <a:xfrm>
            <a:off x="815506" y="19103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61" name="Google Shape;2961;p217"/>
          <p:cNvSpPr/>
          <p:nvPr/>
        </p:nvSpPr>
        <p:spPr>
          <a:xfrm>
            <a:off x="1195027" y="19103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62" name="Google Shape;2962;p217"/>
          <p:cNvSpPr/>
          <p:nvPr/>
        </p:nvSpPr>
        <p:spPr>
          <a:xfrm>
            <a:off x="1574549" y="19103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63" name="Google Shape;2963;p217"/>
          <p:cNvSpPr/>
          <p:nvPr/>
        </p:nvSpPr>
        <p:spPr>
          <a:xfrm>
            <a:off x="1954070"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64" name="Google Shape;2964;p217"/>
          <p:cNvSpPr/>
          <p:nvPr/>
        </p:nvSpPr>
        <p:spPr>
          <a:xfrm>
            <a:off x="2333592"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65" name="Google Shape;2965;p217"/>
          <p:cNvSpPr/>
          <p:nvPr/>
        </p:nvSpPr>
        <p:spPr>
          <a:xfrm>
            <a:off x="2713113"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66" name="Google Shape;2966;p217"/>
          <p:cNvSpPr/>
          <p:nvPr/>
        </p:nvSpPr>
        <p:spPr>
          <a:xfrm>
            <a:off x="3092634"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67" name="Google Shape;2967;p217"/>
          <p:cNvSpPr/>
          <p:nvPr/>
        </p:nvSpPr>
        <p:spPr>
          <a:xfrm>
            <a:off x="3472156"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68" name="Google Shape;2968;p217"/>
          <p:cNvSpPr/>
          <p:nvPr/>
        </p:nvSpPr>
        <p:spPr>
          <a:xfrm>
            <a:off x="3851677"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69" name="Google Shape;2969;p217"/>
          <p:cNvSpPr/>
          <p:nvPr/>
        </p:nvSpPr>
        <p:spPr>
          <a:xfrm>
            <a:off x="4231199"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70" name="Google Shape;2970;p217"/>
          <p:cNvSpPr/>
          <p:nvPr/>
        </p:nvSpPr>
        <p:spPr>
          <a:xfrm>
            <a:off x="4610720"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71" name="Google Shape;2971;p217"/>
          <p:cNvSpPr/>
          <p:nvPr/>
        </p:nvSpPr>
        <p:spPr>
          <a:xfrm>
            <a:off x="4990242"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72" name="Google Shape;2972;p217"/>
          <p:cNvSpPr/>
          <p:nvPr/>
        </p:nvSpPr>
        <p:spPr>
          <a:xfrm>
            <a:off x="5369763"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73" name="Google Shape;2973;p217"/>
          <p:cNvSpPr/>
          <p:nvPr/>
        </p:nvSpPr>
        <p:spPr>
          <a:xfrm>
            <a:off x="5749284"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74" name="Google Shape;2974;p217"/>
          <p:cNvSpPr/>
          <p:nvPr/>
        </p:nvSpPr>
        <p:spPr>
          <a:xfrm>
            <a:off x="6128806"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75" name="Google Shape;2975;p217"/>
          <p:cNvSpPr/>
          <p:nvPr/>
        </p:nvSpPr>
        <p:spPr>
          <a:xfrm>
            <a:off x="6508327"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76" name="Google Shape;2976;p217"/>
          <p:cNvSpPr/>
          <p:nvPr/>
        </p:nvSpPr>
        <p:spPr>
          <a:xfrm>
            <a:off x="6887849"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77" name="Google Shape;2977;p217"/>
          <p:cNvSpPr/>
          <p:nvPr/>
        </p:nvSpPr>
        <p:spPr>
          <a:xfrm>
            <a:off x="7267370"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78" name="Google Shape;2978;p217"/>
          <p:cNvSpPr/>
          <p:nvPr/>
        </p:nvSpPr>
        <p:spPr>
          <a:xfrm>
            <a:off x="7646892"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79" name="Google Shape;2979;p217"/>
          <p:cNvSpPr/>
          <p:nvPr/>
        </p:nvSpPr>
        <p:spPr>
          <a:xfrm>
            <a:off x="8026413"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80" name="Google Shape;2980;p217"/>
          <p:cNvSpPr/>
          <p:nvPr/>
        </p:nvSpPr>
        <p:spPr>
          <a:xfrm>
            <a:off x="8405934" y="1910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81" name="Google Shape;2981;p217"/>
          <p:cNvSpPr/>
          <p:nvPr/>
        </p:nvSpPr>
        <p:spPr>
          <a:xfrm>
            <a:off x="435984" y="22965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82" name="Google Shape;2982;p217"/>
          <p:cNvSpPr/>
          <p:nvPr/>
        </p:nvSpPr>
        <p:spPr>
          <a:xfrm>
            <a:off x="815506" y="22965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83" name="Google Shape;2983;p217"/>
          <p:cNvSpPr/>
          <p:nvPr/>
        </p:nvSpPr>
        <p:spPr>
          <a:xfrm>
            <a:off x="1195027" y="22965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84" name="Google Shape;2984;p217"/>
          <p:cNvSpPr/>
          <p:nvPr/>
        </p:nvSpPr>
        <p:spPr>
          <a:xfrm>
            <a:off x="1574549" y="22965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85" name="Google Shape;2985;p217"/>
          <p:cNvSpPr/>
          <p:nvPr/>
        </p:nvSpPr>
        <p:spPr>
          <a:xfrm>
            <a:off x="1954070"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86" name="Google Shape;2986;p217"/>
          <p:cNvSpPr/>
          <p:nvPr/>
        </p:nvSpPr>
        <p:spPr>
          <a:xfrm>
            <a:off x="2333592"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87" name="Google Shape;2987;p217"/>
          <p:cNvSpPr/>
          <p:nvPr/>
        </p:nvSpPr>
        <p:spPr>
          <a:xfrm>
            <a:off x="2713113"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88" name="Google Shape;2988;p217"/>
          <p:cNvSpPr/>
          <p:nvPr/>
        </p:nvSpPr>
        <p:spPr>
          <a:xfrm>
            <a:off x="3092634"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89" name="Google Shape;2989;p217"/>
          <p:cNvSpPr/>
          <p:nvPr/>
        </p:nvSpPr>
        <p:spPr>
          <a:xfrm>
            <a:off x="3472156"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90" name="Google Shape;2990;p217"/>
          <p:cNvSpPr/>
          <p:nvPr/>
        </p:nvSpPr>
        <p:spPr>
          <a:xfrm>
            <a:off x="3851677"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91" name="Google Shape;2991;p217"/>
          <p:cNvSpPr/>
          <p:nvPr/>
        </p:nvSpPr>
        <p:spPr>
          <a:xfrm>
            <a:off x="4231199"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92" name="Google Shape;2992;p217"/>
          <p:cNvSpPr/>
          <p:nvPr/>
        </p:nvSpPr>
        <p:spPr>
          <a:xfrm>
            <a:off x="4610720"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93" name="Google Shape;2993;p217"/>
          <p:cNvSpPr/>
          <p:nvPr/>
        </p:nvSpPr>
        <p:spPr>
          <a:xfrm>
            <a:off x="4990242"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94" name="Google Shape;2994;p217"/>
          <p:cNvSpPr/>
          <p:nvPr/>
        </p:nvSpPr>
        <p:spPr>
          <a:xfrm>
            <a:off x="5369763"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95" name="Google Shape;2995;p217"/>
          <p:cNvSpPr/>
          <p:nvPr/>
        </p:nvSpPr>
        <p:spPr>
          <a:xfrm>
            <a:off x="5749284"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96" name="Google Shape;2996;p217"/>
          <p:cNvSpPr/>
          <p:nvPr/>
        </p:nvSpPr>
        <p:spPr>
          <a:xfrm>
            <a:off x="6128806"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97" name="Google Shape;2997;p217"/>
          <p:cNvSpPr/>
          <p:nvPr/>
        </p:nvSpPr>
        <p:spPr>
          <a:xfrm>
            <a:off x="6508327"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98" name="Google Shape;2998;p217"/>
          <p:cNvSpPr/>
          <p:nvPr/>
        </p:nvSpPr>
        <p:spPr>
          <a:xfrm>
            <a:off x="6887849"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2999" name="Google Shape;2999;p217"/>
          <p:cNvSpPr/>
          <p:nvPr/>
        </p:nvSpPr>
        <p:spPr>
          <a:xfrm>
            <a:off x="7267370"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00" name="Google Shape;3000;p217"/>
          <p:cNvSpPr/>
          <p:nvPr/>
        </p:nvSpPr>
        <p:spPr>
          <a:xfrm>
            <a:off x="7646892"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01" name="Google Shape;3001;p217"/>
          <p:cNvSpPr/>
          <p:nvPr/>
        </p:nvSpPr>
        <p:spPr>
          <a:xfrm>
            <a:off x="8026413"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02" name="Google Shape;3002;p217"/>
          <p:cNvSpPr/>
          <p:nvPr/>
        </p:nvSpPr>
        <p:spPr>
          <a:xfrm>
            <a:off x="8405934" y="22965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03" name="Google Shape;3003;p217"/>
          <p:cNvSpPr/>
          <p:nvPr/>
        </p:nvSpPr>
        <p:spPr>
          <a:xfrm>
            <a:off x="435984"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04" name="Google Shape;3004;p217"/>
          <p:cNvSpPr/>
          <p:nvPr/>
        </p:nvSpPr>
        <p:spPr>
          <a:xfrm>
            <a:off x="815506"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05" name="Google Shape;3005;p217"/>
          <p:cNvSpPr/>
          <p:nvPr/>
        </p:nvSpPr>
        <p:spPr>
          <a:xfrm>
            <a:off x="1195027"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06" name="Google Shape;3006;p217"/>
          <p:cNvSpPr/>
          <p:nvPr/>
        </p:nvSpPr>
        <p:spPr>
          <a:xfrm>
            <a:off x="1574549"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07" name="Google Shape;3007;p217"/>
          <p:cNvSpPr/>
          <p:nvPr/>
        </p:nvSpPr>
        <p:spPr>
          <a:xfrm>
            <a:off x="1954070"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08" name="Google Shape;3008;p217"/>
          <p:cNvSpPr/>
          <p:nvPr/>
        </p:nvSpPr>
        <p:spPr>
          <a:xfrm>
            <a:off x="2333592"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09" name="Google Shape;3009;p217"/>
          <p:cNvSpPr/>
          <p:nvPr/>
        </p:nvSpPr>
        <p:spPr>
          <a:xfrm>
            <a:off x="2713113"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10" name="Google Shape;3010;p217"/>
          <p:cNvSpPr/>
          <p:nvPr/>
        </p:nvSpPr>
        <p:spPr>
          <a:xfrm>
            <a:off x="3092634"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11" name="Google Shape;3011;p217"/>
          <p:cNvSpPr/>
          <p:nvPr/>
        </p:nvSpPr>
        <p:spPr>
          <a:xfrm>
            <a:off x="3472156"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12" name="Google Shape;3012;p217"/>
          <p:cNvSpPr/>
          <p:nvPr/>
        </p:nvSpPr>
        <p:spPr>
          <a:xfrm>
            <a:off x="3851677"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13" name="Google Shape;3013;p217"/>
          <p:cNvSpPr/>
          <p:nvPr/>
        </p:nvSpPr>
        <p:spPr>
          <a:xfrm>
            <a:off x="4231199"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14" name="Google Shape;3014;p217"/>
          <p:cNvSpPr/>
          <p:nvPr/>
        </p:nvSpPr>
        <p:spPr>
          <a:xfrm>
            <a:off x="4610720"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15" name="Google Shape;3015;p217"/>
          <p:cNvSpPr/>
          <p:nvPr/>
        </p:nvSpPr>
        <p:spPr>
          <a:xfrm>
            <a:off x="4990242"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16" name="Google Shape;3016;p217"/>
          <p:cNvSpPr/>
          <p:nvPr/>
        </p:nvSpPr>
        <p:spPr>
          <a:xfrm>
            <a:off x="5369763"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17" name="Google Shape;3017;p217"/>
          <p:cNvSpPr/>
          <p:nvPr/>
        </p:nvSpPr>
        <p:spPr>
          <a:xfrm>
            <a:off x="5749284"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18" name="Google Shape;3018;p217"/>
          <p:cNvSpPr/>
          <p:nvPr/>
        </p:nvSpPr>
        <p:spPr>
          <a:xfrm>
            <a:off x="6128806"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19" name="Google Shape;3019;p217"/>
          <p:cNvSpPr/>
          <p:nvPr/>
        </p:nvSpPr>
        <p:spPr>
          <a:xfrm>
            <a:off x="6508327"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20" name="Google Shape;3020;p217"/>
          <p:cNvSpPr/>
          <p:nvPr/>
        </p:nvSpPr>
        <p:spPr>
          <a:xfrm>
            <a:off x="6887849"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21" name="Google Shape;3021;p217"/>
          <p:cNvSpPr/>
          <p:nvPr/>
        </p:nvSpPr>
        <p:spPr>
          <a:xfrm>
            <a:off x="7267370"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22" name="Google Shape;3022;p217"/>
          <p:cNvSpPr/>
          <p:nvPr/>
        </p:nvSpPr>
        <p:spPr>
          <a:xfrm>
            <a:off x="7646892"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23" name="Google Shape;3023;p217"/>
          <p:cNvSpPr/>
          <p:nvPr/>
        </p:nvSpPr>
        <p:spPr>
          <a:xfrm>
            <a:off x="8026413"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24" name="Google Shape;3024;p217"/>
          <p:cNvSpPr/>
          <p:nvPr/>
        </p:nvSpPr>
        <p:spPr>
          <a:xfrm>
            <a:off x="8405934" y="26827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25" name="Google Shape;3025;p217"/>
          <p:cNvSpPr/>
          <p:nvPr/>
        </p:nvSpPr>
        <p:spPr>
          <a:xfrm>
            <a:off x="435984"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26" name="Google Shape;3026;p217"/>
          <p:cNvSpPr/>
          <p:nvPr/>
        </p:nvSpPr>
        <p:spPr>
          <a:xfrm>
            <a:off x="815506"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27" name="Google Shape;3027;p217"/>
          <p:cNvSpPr/>
          <p:nvPr/>
        </p:nvSpPr>
        <p:spPr>
          <a:xfrm>
            <a:off x="1195027"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28" name="Google Shape;3028;p217"/>
          <p:cNvSpPr/>
          <p:nvPr/>
        </p:nvSpPr>
        <p:spPr>
          <a:xfrm>
            <a:off x="1574549"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29" name="Google Shape;3029;p217"/>
          <p:cNvSpPr/>
          <p:nvPr/>
        </p:nvSpPr>
        <p:spPr>
          <a:xfrm>
            <a:off x="1954070"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30" name="Google Shape;3030;p217"/>
          <p:cNvSpPr/>
          <p:nvPr/>
        </p:nvSpPr>
        <p:spPr>
          <a:xfrm>
            <a:off x="2333592"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31" name="Google Shape;3031;p217"/>
          <p:cNvSpPr/>
          <p:nvPr/>
        </p:nvSpPr>
        <p:spPr>
          <a:xfrm>
            <a:off x="2713113"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32" name="Google Shape;3032;p217"/>
          <p:cNvSpPr/>
          <p:nvPr/>
        </p:nvSpPr>
        <p:spPr>
          <a:xfrm>
            <a:off x="3092634"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33" name="Google Shape;3033;p217"/>
          <p:cNvSpPr/>
          <p:nvPr/>
        </p:nvSpPr>
        <p:spPr>
          <a:xfrm>
            <a:off x="3472156"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34" name="Google Shape;3034;p217"/>
          <p:cNvSpPr/>
          <p:nvPr/>
        </p:nvSpPr>
        <p:spPr>
          <a:xfrm>
            <a:off x="3851677"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35" name="Google Shape;3035;p217"/>
          <p:cNvSpPr/>
          <p:nvPr/>
        </p:nvSpPr>
        <p:spPr>
          <a:xfrm>
            <a:off x="4231199"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36" name="Google Shape;3036;p217"/>
          <p:cNvSpPr/>
          <p:nvPr/>
        </p:nvSpPr>
        <p:spPr>
          <a:xfrm>
            <a:off x="4610720"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37" name="Google Shape;3037;p217"/>
          <p:cNvSpPr/>
          <p:nvPr/>
        </p:nvSpPr>
        <p:spPr>
          <a:xfrm>
            <a:off x="4990242"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38" name="Google Shape;3038;p217"/>
          <p:cNvSpPr/>
          <p:nvPr/>
        </p:nvSpPr>
        <p:spPr>
          <a:xfrm>
            <a:off x="5369763"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39" name="Google Shape;3039;p217"/>
          <p:cNvSpPr/>
          <p:nvPr/>
        </p:nvSpPr>
        <p:spPr>
          <a:xfrm>
            <a:off x="5749284"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40" name="Google Shape;3040;p217"/>
          <p:cNvSpPr/>
          <p:nvPr/>
        </p:nvSpPr>
        <p:spPr>
          <a:xfrm>
            <a:off x="6128806"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41" name="Google Shape;3041;p217"/>
          <p:cNvSpPr/>
          <p:nvPr/>
        </p:nvSpPr>
        <p:spPr>
          <a:xfrm>
            <a:off x="6508327"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42" name="Google Shape;3042;p217"/>
          <p:cNvSpPr/>
          <p:nvPr/>
        </p:nvSpPr>
        <p:spPr>
          <a:xfrm>
            <a:off x="6887849"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43" name="Google Shape;3043;p217"/>
          <p:cNvSpPr/>
          <p:nvPr/>
        </p:nvSpPr>
        <p:spPr>
          <a:xfrm>
            <a:off x="7267370"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44" name="Google Shape;3044;p217"/>
          <p:cNvSpPr/>
          <p:nvPr/>
        </p:nvSpPr>
        <p:spPr>
          <a:xfrm>
            <a:off x="7646892"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45" name="Google Shape;3045;p217"/>
          <p:cNvSpPr/>
          <p:nvPr/>
        </p:nvSpPr>
        <p:spPr>
          <a:xfrm>
            <a:off x="8026413"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46" name="Google Shape;3046;p217"/>
          <p:cNvSpPr/>
          <p:nvPr/>
        </p:nvSpPr>
        <p:spPr>
          <a:xfrm>
            <a:off x="8405934" y="30689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47" name="Google Shape;3047;p217"/>
          <p:cNvSpPr/>
          <p:nvPr/>
        </p:nvSpPr>
        <p:spPr>
          <a:xfrm>
            <a:off x="435984"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48" name="Google Shape;3048;p217"/>
          <p:cNvSpPr/>
          <p:nvPr/>
        </p:nvSpPr>
        <p:spPr>
          <a:xfrm>
            <a:off x="815506"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49" name="Google Shape;3049;p217"/>
          <p:cNvSpPr/>
          <p:nvPr/>
        </p:nvSpPr>
        <p:spPr>
          <a:xfrm>
            <a:off x="1195027"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50" name="Google Shape;3050;p217"/>
          <p:cNvSpPr/>
          <p:nvPr/>
        </p:nvSpPr>
        <p:spPr>
          <a:xfrm>
            <a:off x="1574549"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51" name="Google Shape;3051;p217"/>
          <p:cNvSpPr/>
          <p:nvPr/>
        </p:nvSpPr>
        <p:spPr>
          <a:xfrm>
            <a:off x="1954070"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52" name="Google Shape;3052;p217"/>
          <p:cNvSpPr/>
          <p:nvPr/>
        </p:nvSpPr>
        <p:spPr>
          <a:xfrm>
            <a:off x="2333592"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53" name="Google Shape;3053;p217"/>
          <p:cNvSpPr/>
          <p:nvPr/>
        </p:nvSpPr>
        <p:spPr>
          <a:xfrm>
            <a:off x="2713113"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54" name="Google Shape;3054;p217"/>
          <p:cNvSpPr/>
          <p:nvPr/>
        </p:nvSpPr>
        <p:spPr>
          <a:xfrm>
            <a:off x="3092634"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55" name="Google Shape;3055;p217"/>
          <p:cNvSpPr/>
          <p:nvPr/>
        </p:nvSpPr>
        <p:spPr>
          <a:xfrm>
            <a:off x="3472156"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56" name="Google Shape;3056;p217"/>
          <p:cNvSpPr/>
          <p:nvPr/>
        </p:nvSpPr>
        <p:spPr>
          <a:xfrm>
            <a:off x="3851677"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57" name="Google Shape;3057;p217"/>
          <p:cNvSpPr/>
          <p:nvPr/>
        </p:nvSpPr>
        <p:spPr>
          <a:xfrm>
            <a:off x="4231199"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58" name="Google Shape;3058;p217"/>
          <p:cNvSpPr/>
          <p:nvPr/>
        </p:nvSpPr>
        <p:spPr>
          <a:xfrm>
            <a:off x="4610720"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59" name="Google Shape;3059;p217"/>
          <p:cNvSpPr/>
          <p:nvPr/>
        </p:nvSpPr>
        <p:spPr>
          <a:xfrm>
            <a:off x="4990242"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60" name="Google Shape;3060;p217"/>
          <p:cNvSpPr/>
          <p:nvPr/>
        </p:nvSpPr>
        <p:spPr>
          <a:xfrm>
            <a:off x="5369763"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61" name="Google Shape;3061;p217"/>
          <p:cNvSpPr/>
          <p:nvPr/>
        </p:nvSpPr>
        <p:spPr>
          <a:xfrm>
            <a:off x="5749284"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62" name="Google Shape;3062;p217"/>
          <p:cNvSpPr/>
          <p:nvPr/>
        </p:nvSpPr>
        <p:spPr>
          <a:xfrm>
            <a:off x="6128806"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63" name="Google Shape;3063;p217"/>
          <p:cNvSpPr/>
          <p:nvPr/>
        </p:nvSpPr>
        <p:spPr>
          <a:xfrm>
            <a:off x="6508327"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64" name="Google Shape;3064;p217"/>
          <p:cNvSpPr/>
          <p:nvPr/>
        </p:nvSpPr>
        <p:spPr>
          <a:xfrm>
            <a:off x="6887849"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65" name="Google Shape;3065;p217"/>
          <p:cNvSpPr/>
          <p:nvPr/>
        </p:nvSpPr>
        <p:spPr>
          <a:xfrm>
            <a:off x="7267370"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66" name="Google Shape;3066;p217"/>
          <p:cNvSpPr/>
          <p:nvPr/>
        </p:nvSpPr>
        <p:spPr>
          <a:xfrm>
            <a:off x="7646892"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67" name="Google Shape;3067;p217"/>
          <p:cNvSpPr/>
          <p:nvPr/>
        </p:nvSpPr>
        <p:spPr>
          <a:xfrm>
            <a:off x="8026413"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68" name="Google Shape;3068;p217"/>
          <p:cNvSpPr/>
          <p:nvPr/>
        </p:nvSpPr>
        <p:spPr>
          <a:xfrm>
            <a:off x="8405934" y="34551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69" name="Google Shape;3069;p217"/>
          <p:cNvSpPr/>
          <p:nvPr/>
        </p:nvSpPr>
        <p:spPr>
          <a:xfrm>
            <a:off x="435984"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70" name="Google Shape;3070;p217"/>
          <p:cNvSpPr/>
          <p:nvPr/>
        </p:nvSpPr>
        <p:spPr>
          <a:xfrm>
            <a:off x="815506"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71" name="Google Shape;3071;p217"/>
          <p:cNvSpPr/>
          <p:nvPr/>
        </p:nvSpPr>
        <p:spPr>
          <a:xfrm>
            <a:off x="1195027"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72" name="Google Shape;3072;p217"/>
          <p:cNvSpPr/>
          <p:nvPr/>
        </p:nvSpPr>
        <p:spPr>
          <a:xfrm>
            <a:off x="1574549"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73" name="Google Shape;3073;p217"/>
          <p:cNvSpPr/>
          <p:nvPr/>
        </p:nvSpPr>
        <p:spPr>
          <a:xfrm>
            <a:off x="1954070"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74" name="Google Shape;3074;p217"/>
          <p:cNvSpPr/>
          <p:nvPr/>
        </p:nvSpPr>
        <p:spPr>
          <a:xfrm>
            <a:off x="2333592"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75" name="Google Shape;3075;p217"/>
          <p:cNvSpPr/>
          <p:nvPr/>
        </p:nvSpPr>
        <p:spPr>
          <a:xfrm>
            <a:off x="2713113"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76" name="Google Shape;3076;p217"/>
          <p:cNvSpPr/>
          <p:nvPr/>
        </p:nvSpPr>
        <p:spPr>
          <a:xfrm>
            <a:off x="3092634"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77" name="Google Shape;3077;p217"/>
          <p:cNvSpPr/>
          <p:nvPr/>
        </p:nvSpPr>
        <p:spPr>
          <a:xfrm>
            <a:off x="3472156"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78" name="Google Shape;3078;p217"/>
          <p:cNvSpPr/>
          <p:nvPr/>
        </p:nvSpPr>
        <p:spPr>
          <a:xfrm>
            <a:off x="3851677"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79" name="Google Shape;3079;p217"/>
          <p:cNvSpPr/>
          <p:nvPr/>
        </p:nvSpPr>
        <p:spPr>
          <a:xfrm>
            <a:off x="4231199"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80" name="Google Shape;3080;p217"/>
          <p:cNvSpPr/>
          <p:nvPr/>
        </p:nvSpPr>
        <p:spPr>
          <a:xfrm>
            <a:off x="4610720"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81" name="Google Shape;3081;p217"/>
          <p:cNvSpPr/>
          <p:nvPr/>
        </p:nvSpPr>
        <p:spPr>
          <a:xfrm>
            <a:off x="4990242"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82" name="Google Shape;3082;p217"/>
          <p:cNvSpPr/>
          <p:nvPr/>
        </p:nvSpPr>
        <p:spPr>
          <a:xfrm>
            <a:off x="5369763"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83" name="Google Shape;3083;p217"/>
          <p:cNvSpPr/>
          <p:nvPr/>
        </p:nvSpPr>
        <p:spPr>
          <a:xfrm>
            <a:off x="5749284"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84" name="Google Shape;3084;p217"/>
          <p:cNvSpPr/>
          <p:nvPr/>
        </p:nvSpPr>
        <p:spPr>
          <a:xfrm>
            <a:off x="6128806"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85" name="Google Shape;3085;p217"/>
          <p:cNvSpPr/>
          <p:nvPr/>
        </p:nvSpPr>
        <p:spPr>
          <a:xfrm>
            <a:off x="6508327"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86" name="Google Shape;3086;p217"/>
          <p:cNvSpPr/>
          <p:nvPr/>
        </p:nvSpPr>
        <p:spPr>
          <a:xfrm>
            <a:off x="6887849"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87" name="Google Shape;3087;p217"/>
          <p:cNvSpPr/>
          <p:nvPr/>
        </p:nvSpPr>
        <p:spPr>
          <a:xfrm>
            <a:off x="7267370"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88" name="Google Shape;3088;p217"/>
          <p:cNvSpPr/>
          <p:nvPr/>
        </p:nvSpPr>
        <p:spPr>
          <a:xfrm>
            <a:off x="7646892"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89" name="Google Shape;3089;p217"/>
          <p:cNvSpPr/>
          <p:nvPr/>
        </p:nvSpPr>
        <p:spPr>
          <a:xfrm>
            <a:off x="8026413"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90" name="Google Shape;3090;p217"/>
          <p:cNvSpPr/>
          <p:nvPr/>
        </p:nvSpPr>
        <p:spPr>
          <a:xfrm>
            <a:off x="8405934" y="3841325"/>
            <a:ext cx="302100" cy="301800"/>
          </a:xfrm>
          <a:prstGeom prst="rect">
            <a:avLst/>
          </a:prstGeom>
          <a:solidFill>
            <a:srgbClr val="024153"/>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grpSp>
        <p:nvGrpSpPr>
          <p:cNvPr id="3091" name="Google Shape;3091;p217"/>
          <p:cNvGrpSpPr/>
          <p:nvPr/>
        </p:nvGrpSpPr>
        <p:grpSpPr>
          <a:xfrm>
            <a:off x="405400" y="2643550"/>
            <a:ext cx="1511700" cy="2076530"/>
            <a:chOff x="405400" y="2643550"/>
            <a:chExt cx="1511700" cy="2076530"/>
          </a:xfrm>
        </p:grpSpPr>
        <p:sp>
          <p:nvSpPr>
            <p:cNvPr id="3092" name="Google Shape;3092;p217"/>
            <p:cNvSpPr/>
            <p:nvPr/>
          </p:nvSpPr>
          <p:spPr>
            <a:xfrm>
              <a:off x="405400" y="2643550"/>
              <a:ext cx="1511700" cy="1557300"/>
            </a:xfrm>
            <a:prstGeom prst="rect">
              <a:avLst/>
            </a:prstGeom>
            <a:noFill/>
            <a:ln cap="flat" cmpd="sng" w="19050">
              <a:solidFill>
                <a:srgbClr val="F0AB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217"/>
            <p:cNvSpPr txBox="1"/>
            <p:nvPr/>
          </p:nvSpPr>
          <p:spPr>
            <a:xfrm>
              <a:off x="498850" y="4246080"/>
              <a:ext cx="1324800" cy="474000"/>
            </a:xfrm>
            <a:prstGeom prst="rect">
              <a:avLst/>
            </a:prstGeom>
            <a:noFill/>
            <a:ln>
              <a:noFill/>
            </a:ln>
          </p:spPr>
          <p:txBody>
            <a:bodyPr anchorCtr="0" anchor="ctr" bIns="68575" lIns="64000" spcFirstLastPara="1" rIns="68575" wrap="square" tIns="68575">
              <a:noAutofit/>
            </a:bodyPr>
            <a:lstStyle/>
            <a:p>
              <a:pPr indent="0" lvl="0" marL="0" rtl="0" algn="ctr">
                <a:lnSpc>
                  <a:spcPct val="115000"/>
                </a:lnSpc>
                <a:spcBef>
                  <a:spcPts val="800"/>
                </a:spcBef>
                <a:spcAft>
                  <a:spcPts val="0"/>
                </a:spcAft>
                <a:buNone/>
              </a:pPr>
              <a:r>
                <a:rPr b="1" lang="en" sz="1200">
                  <a:solidFill>
                    <a:srgbClr val="F0AB00"/>
                  </a:solidFill>
                  <a:latin typeface="Red Hat Display"/>
                  <a:ea typeface="Red Hat Display"/>
                  <a:cs typeface="Red Hat Display"/>
                  <a:sym typeface="Red Hat Display"/>
                </a:rPr>
                <a:t>Anti-Corruption Layer</a:t>
              </a:r>
              <a:endParaRPr b="1">
                <a:solidFill>
                  <a:srgbClr val="F0AB00"/>
                </a:solidFill>
                <a:latin typeface="Overpass"/>
                <a:ea typeface="Overpass"/>
                <a:cs typeface="Overpass"/>
                <a:sym typeface="Overpass"/>
              </a:endParaRPr>
            </a:p>
          </p:txBody>
        </p:sp>
      </p:grpSp>
      <p:grpSp>
        <p:nvGrpSpPr>
          <p:cNvPr id="3094" name="Google Shape;3094;p217"/>
          <p:cNvGrpSpPr/>
          <p:nvPr/>
        </p:nvGrpSpPr>
        <p:grpSpPr>
          <a:xfrm>
            <a:off x="435984" y="2682725"/>
            <a:ext cx="1440664" cy="1460400"/>
            <a:chOff x="435984" y="2682725"/>
            <a:chExt cx="1440664" cy="1460400"/>
          </a:xfrm>
        </p:grpSpPr>
        <p:sp>
          <p:nvSpPr>
            <p:cNvPr id="3095" name="Google Shape;3095;p217"/>
            <p:cNvSpPr/>
            <p:nvPr/>
          </p:nvSpPr>
          <p:spPr>
            <a:xfrm>
              <a:off x="435984" y="26827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96" name="Google Shape;3096;p217"/>
            <p:cNvSpPr/>
            <p:nvPr/>
          </p:nvSpPr>
          <p:spPr>
            <a:xfrm>
              <a:off x="815506" y="26827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97" name="Google Shape;3097;p217"/>
            <p:cNvSpPr/>
            <p:nvPr/>
          </p:nvSpPr>
          <p:spPr>
            <a:xfrm>
              <a:off x="1195027" y="26827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98" name="Google Shape;3098;p217"/>
            <p:cNvSpPr/>
            <p:nvPr/>
          </p:nvSpPr>
          <p:spPr>
            <a:xfrm>
              <a:off x="1574549" y="26827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099" name="Google Shape;3099;p217"/>
            <p:cNvSpPr/>
            <p:nvPr/>
          </p:nvSpPr>
          <p:spPr>
            <a:xfrm>
              <a:off x="435984" y="3068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00" name="Google Shape;3100;p217"/>
            <p:cNvSpPr/>
            <p:nvPr/>
          </p:nvSpPr>
          <p:spPr>
            <a:xfrm>
              <a:off x="815506" y="3068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01" name="Google Shape;3101;p217"/>
            <p:cNvSpPr/>
            <p:nvPr/>
          </p:nvSpPr>
          <p:spPr>
            <a:xfrm>
              <a:off x="1195027" y="3068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02" name="Google Shape;3102;p217"/>
            <p:cNvSpPr/>
            <p:nvPr/>
          </p:nvSpPr>
          <p:spPr>
            <a:xfrm>
              <a:off x="1574549" y="3068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03" name="Google Shape;3103;p217"/>
            <p:cNvSpPr/>
            <p:nvPr/>
          </p:nvSpPr>
          <p:spPr>
            <a:xfrm>
              <a:off x="435984" y="3455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04" name="Google Shape;3104;p217"/>
            <p:cNvSpPr/>
            <p:nvPr/>
          </p:nvSpPr>
          <p:spPr>
            <a:xfrm>
              <a:off x="815506" y="3455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05" name="Google Shape;3105;p217"/>
            <p:cNvSpPr/>
            <p:nvPr/>
          </p:nvSpPr>
          <p:spPr>
            <a:xfrm>
              <a:off x="1195027" y="3455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06" name="Google Shape;3106;p217"/>
            <p:cNvSpPr/>
            <p:nvPr/>
          </p:nvSpPr>
          <p:spPr>
            <a:xfrm>
              <a:off x="1574549" y="3455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07" name="Google Shape;3107;p217"/>
            <p:cNvSpPr/>
            <p:nvPr/>
          </p:nvSpPr>
          <p:spPr>
            <a:xfrm>
              <a:off x="435984" y="3841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08" name="Google Shape;3108;p217"/>
            <p:cNvSpPr/>
            <p:nvPr/>
          </p:nvSpPr>
          <p:spPr>
            <a:xfrm>
              <a:off x="815506" y="3841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09" name="Google Shape;3109;p217"/>
            <p:cNvSpPr/>
            <p:nvPr/>
          </p:nvSpPr>
          <p:spPr>
            <a:xfrm>
              <a:off x="1195027" y="3841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10" name="Google Shape;3110;p217"/>
            <p:cNvSpPr/>
            <p:nvPr/>
          </p:nvSpPr>
          <p:spPr>
            <a:xfrm>
              <a:off x="1574549" y="3841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grpSp>
      <p:grpSp>
        <p:nvGrpSpPr>
          <p:cNvPr id="3111" name="Google Shape;3111;p217"/>
          <p:cNvGrpSpPr/>
          <p:nvPr/>
        </p:nvGrpSpPr>
        <p:grpSpPr>
          <a:xfrm>
            <a:off x="1954070" y="1137925"/>
            <a:ext cx="1820186" cy="3005200"/>
            <a:chOff x="1954070" y="1137925"/>
            <a:chExt cx="1820186" cy="3005200"/>
          </a:xfrm>
        </p:grpSpPr>
        <p:sp>
          <p:nvSpPr>
            <p:cNvPr id="3112" name="Google Shape;3112;p217"/>
            <p:cNvSpPr/>
            <p:nvPr/>
          </p:nvSpPr>
          <p:spPr>
            <a:xfrm>
              <a:off x="1954070" y="1137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13" name="Google Shape;3113;p217"/>
            <p:cNvSpPr/>
            <p:nvPr/>
          </p:nvSpPr>
          <p:spPr>
            <a:xfrm>
              <a:off x="2333592" y="1137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14" name="Google Shape;3114;p217"/>
            <p:cNvSpPr/>
            <p:nvPr/>
          </p:nvSpPr>
          <p:spPr>
            <a:xfrm>
              <a:off x="2713113" y="1137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15" name="Google Shape;3115;p217"/>
            <p:cNvSpPr/>
            <p:nvPr/>
          </p:nvSpPr>
          <p:spPr>
            <a:xfrm>
              <a:off x="3092634" y="1137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16" name="Google Shape;3116;p217"/>
            <p:cNvSpPr/>
            <p:nvPr/>
          </p:nvSpPr>
          <p:spPr>
            <a:xfrm>
              <a:off x="3472156" y="1137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17" name="Google Shape;3117;p217"/>
            <p:cNvSpPr/>
            <p:nvPr/>
          </p:nvSpPr>
          <p:spPr>
            <a:xfrm>
              <a:off x="1954070" y="1524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18" name="Google Shape;3118;p217"/>
            <p:cNvSpPr/>
            <p:nvPr/>
          </p:nvSpPr>
          <p:spPr>
            <a:xfrm>
              <a:off x="2333592" y="1524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19" name="Google Shape;3119;p217"/>
            <p:cNvSpPr/>
            <p:nvPr/>
          </p:nvSpPr>
          <p:spPr>
            <a:xfrm>
              <a:off x="2713113" y="1524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20" name="Google Shape;3120;p217"/>
            <p:cNvSpPr/>
            <p:nvPr/>
          </p:nvSpPr>
          <p:spPr>
            <a:xfrm>
              <a:off x="3092634" y="1524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21" name="Google Shape;3121;p217"/>
            <p:cNvSpPr/>
            <p:nvPr/>
          </p:nvSpPr>
          <p:spPr>
            <a:xfrm>
              <a:off x="3472156" y="1524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22" name="Google Shape;3122;p217"/>
            <p:cNvSpPr/>
            <p:nvPr/>
          </p:nvSpPr>
          <p:spPr>
            <a:xfrm>
              <a:off x="1954070" y="1910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23" name="Google Shape;3123;p217"/>
            <p:cNvSpPr/>
            <p:nvPr/>
          </p:nvSpPr>
          <p:spPr>
            <a:xfrm>
              <a:off x="2333592" y="1910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24" name="Google Shape;3124;p217"/>
            <p:cNvSpPr/>
            <p:nvPr/>
          </p:nvSpPr>
          <p:spPr>
            <a:xfrm>
              <a:off x="2713113" y="1910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25" name="Google Shape;3125;p217"/>
            <p:cNvSpPr/>
            <p:nvPr/>
          </p:nvSpPr>
          <p:spPr>
            <a:xfrm>
              <a:off x="3092634" y="1910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26" name="Google Shape;3126;p217"/>
            <p:cNvSpPr/>
            <p:nvPr/>
          </p:nvSpPr>
          <p:spPr>
            <a:xfrm>
              <a:off x="3472156" y="1910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27" name="Google Shape;3127;p217"/>
            <p:cNvSpPr/>
            <p:nvPr/>
          </p:nvSpPr>
          <p:spPr>
            <a:xfrm>
              <a:off x="1954070" y="22965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28" name="Google Shape;3128;p217"/>
            <p:cNvSpPr/>
            <p:nvPr/>
          </p:nvSpPr>
          <p:spPr>
            <a:xfrm>
              <a:off x="2333592" y="22965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29" name="Google Shape;3129;p217"/>
            <p:cNvSpPr/>
            <p:nvPr/>
          </p:nvSpPr>
          <p:spPr>
            <a:xfrm>
              <a:off x="2713113" y="22965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30" name="Google Shape;3130;p217"/>
            <p:cNvSpPr/>
            <p:nvPr/>
          </p:nvSpPr>
          <p:spPr>
            <a:xfrm>
              <a:off x="3092634" y="22965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31" name="Google Shape;3131;p217"/>
            <p:cNvSpPr/>
            <p:nvPr/>
          </p:nvSpPr>
          <p:spPr>
            <a:xfrm>
              <a:off x="3472156" y="22965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32" name="Google Shape;3132;p217"/>
            <p:cNvSpPr/>
            <p:nvPr/>
          </p:nvSpPr>
          <p:spPr>
            <a:xfrm>
              <a:off x="1954070" y="26827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33" name="Google Shape;3133;p217"/>
            <p:cNvSpPr/>
            <p:nvPr/>
          </p:nvSpPr>
          <p:spPr>
            <a:xfrm>
              <a:off x="2333592" y="26827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34" name="Google Shape;3134;p217"/>
            <p:cNvSpPr/>
            <p:nvPr/>
          </p:nvSpPr>
          <p:spPr>
            <a:xfrm>
              <a:off x="2713113" y="26827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35" name="Google Shape;3135;p217"/>
            <p:cNvSpPr/>
            <p:nvPr/>
          </p:nvSpPr>
          <p:spPr>
            <a:xfrm>
              <a:off x="3092634" y="26827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36" name="Google Shape;3136;p217"/>
            <p:cNvSpPr/>
            <p:nvPr/>
          </p:nvSpPr>
          <p:spPr>
            <a:xfrm>
              <a:off x="3472156" y="26827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37" name="Google Shape;3137;p217"/>
            <p:cNvSpPr/>
            <p:nvPr/>
          </p:nvSpPr>
          <p:spPr>
            <a:xfrm>
              <a:off x="1954070" y="3068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38" name="Google Shape;3138;p217"/>
            <p:cNvSpPr/>
            <p:nvPr/>
          </p:nvSpPr>
          <p:spPr>
            <a:xfrm>
              <a:off x="2333592" y="3068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39" name="Google Shape;3139;p217"/>
            <p:cNvSpPr/>
            <p:nvPr/>
          </p:nvSpPr>
          <p:spPr>
            <a:xfrm>
              <a:off x="2713113" y="3068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40" name="Google Shape;3140;p217"/>
            <p:cNvSpPr/>
            <p:nvPr/>
          </p:nvSpPr>
          <p:spPr>
            <a:xfrm>
              <a:off x="3092634" y="3068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41" name="Google Shape;3141;p217"/>
            <p:cNvSpPr/>
            <p:nvPr/>
          </p:nvSpPr>
          <p:spPr>
            <a:xfrm>
              <a:off x="3472156" y="3068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42" name="Google Shape;3142;p217"/>
            <p:cNvSpPr/>
            <p:nvPr/>
          </p:nvSpPr>
          <p:spPr>
            <a:xfrm>
              <a:off x="1954070" y="3455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43" name="Google Shape;3143;p217"/>
            <p:cNvSpPr/>
            <p:nvPr/>
          </p:nvSpPr>
          <p:spPr>
            <a:xfrm>
              <a:off x="2333592" y="3455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44" name="Google Shape;3144;p217"/>
            <p:cNvSpPr/>
            <p:nvPr/>
          </p:nvSpPr>
          <p:spPr>
            <a:xfrm>
              <a:off x="2713113" y="3455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45" name="Google Shape;3145;p217"/>
            <p:cNvSpPr/>
            <p:nvPr/>
          </p:nvSpPr>
          <p:spPr>
            <a:xfrm>
              <a:off x="3092634" y="3455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46" name="Google Shape;3146;p217"/>
            <p:cNvSpPr/>
            <p:nvPr/>
          </p:nvSpPr>
          <p:spPr>
            <a:xfrm>
              <a:off x="3472156" y="3455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47" name="Google Shape;3147;p217"/>
            <p:cNvSpPr/>
            <p:nvPr/>
          </p:nvSpPr>
          <p:spPr>
            <a:xfrm>
              <a:off x="1954070" y="3841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48" name="Google Shape;3148;p217"/>
            <p:cNvSpPr/>
            <p:nvPr/>
          </p:nvSpPr>
          <p:spPr>
            <a:xfrm>
              <a:off x="2333592" y="3841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49" name="Google Shape;3149;p217"/>
            <p:cNvSpPr/>
            <p:nvPr/>
          </p:nvSpPr>
          <p:spPr>
            <a:xfrm>
              <a:off x="2713113" y="3841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50" name="Google Shape;3150;p217"/>
            <p:cNvSpPr/>
            <p:nvPr/>
          </p:nvSpPr>
          <p:spPr>
            <a:xfrm>
              <a:off x="3092634" y="3841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51" name="Google Shape;3151;p217"/>
            <p:cNvSpPr/>
            <p:nvPr/>
          </p:nvSpPr>
          <p:spPr>
            <a:xfrm>
              <a:off x="3472156" y="3841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grpSp>
      <p:grpSp>
        <p:nvGrpSpPr>
          <p:cNvPr id="3152" name="Google Shape;3152;p217"/>
          <p:cNvGrpSpPr/>
          <p:nvPr/>
        </p:nvGrpSpPr>
        <p:grpSpPr>
          <a:xfrm>
            <a:off x="3851670" y="1137925"/>
            <a:ext cx="1820186" cy="3005200"/>
            <a:chOff x="1954070" y="1137925"/>
            <a:chExt cx="1820186" cy="3005200"/>
          </a:xfrm>
        </p:grpSpPr>
        <p:sp>
          <p:nvSpPr>
            <p:cNvPr id="3153" name="Google Shape;3153;p217"/>
            <p:cNvSpPr/>
            <p:nvPr/>
          </p:nvSpPr>
          <p:spPr>
            <a:xfrm>
              <a:off x="1954070" y="1137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54" name="Google Shape;3154;p217"/>
            <p:cNvSpPr/>
            <p:nvPr/>
          </p:nvSpPr>
          <p:spPr>
            <a:xfrm>
              <a:off x="2333592" y="1137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55" name="Google Shape;3155;p217"/>
            <p:cNvSpPr/>
            <p:nvPr/>
          </p:nvSpPr>
          <p:spPr>
            <a:xfrm>
              <a:off x="2713113" y="1137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56" name="Google Shape;3156;p217"/>
            <p:cNvSpPr/>
            <p:nvPr/>
          </p:nvSpPr>
          <p:spPr>
            <a:xfrm>
              <a:off x="3092634" y="1137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57" name="Google Shape;3157;p217"/>
            <p:cNvSpPr/>
            <p:nvPr/>
          </p:nvSpPr>
          <p:spPr>
            <a:xfrm>
              <a:off x="3472156" y="1137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58" name="Google Shape;3158;p217"/>
            <p:cNvSpPr/>
            <p:nvPr/>
          </p:nvSpPr>
          <p:spPr>
            <a:xfrm>
              <a:off x="1954070" y="1524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59" name="Google Shape;3159;p217"/>
            <p:cNvSpPr/>
            <p:nvPr/>
          </p:nvSpPr>
          <p:spPr>
            <a:xfrm>
              <a:off x="2333592" y="1524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60" name="Google Shape;3160;p217"/>
            <p:cNvSpPr/>
            <p:nvPr/>
          </p:nvSpPr>
          <p:spPr>
            <a:xfrm>
              <a:off x="2713113" y="1524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61" name="Google Shape;3161;p217"/>
            <p:cNvSpPr/>
            <p:nvPr/>
          </p:nvSpPr>
          <p:spPr>
            <a:xfrm>
              <a:off x="3092634" y="1524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62" name="Google Shape;3162;p217"/>
            <p:cNvSpPr/>
            <p:nvPr/>
          </p:nvSpPr>
          <p:spPr>
            <a:xfrm>
              <a:off x="3472156" y="1524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63" name="Google Shape;3163;p217"/>
            <p:cNvSpPr/>
            <p:nvPr/>
          </p:nvSpPr>
          <p:spPr>
            <a:xfrm>
              <a:off x="1954070" y="1910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64" name="Google Shape;3164;p217"/>
            <p:cNvSpPr/>
            <p:nvPr/>
          </p:nvSpPr>
          <p:spPr>
            <a:xfrm>
              <a:off x="2333592" y="1910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65" name="Google Shape;3165;p217"/>
            <p:cNvSpPr/>
            <p:nvPr/>
          </p:nvSpPr>
          <p:spPr>
            <a:xfrm>
              <a:off x="2713113" y="1910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66" name="Google Shape;3166;p217"/>
            <p:cNvSpPr/>
            <p:nvPr/>
          </p:nvSpPr>
          <p:spPr>
            <a:xfrm>
              <a:off x="3092634" y="1910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67" name="Google Shape;3167;p217"/>
            <p:cNvSpPr/>
            <p:nvPr/>
          </p:nvSpPr>
          <p:spPr>
            <a:xfrm>
              <a:off x="3472156" y="1910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68" name="Google Shape;3168;p217"/>
            <p:cNvSpPr/>
            <p:nvPr/>
          </p:nvSpPr>
          <p:spPr>
            <a:xfrm>
              <a:off x="1954070" y="22965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69" name="Google Shape;3169;p217"/>
            <p:cNvSpPr/>
            <p:nvPr/>
          </p:nvSpPr>
          <p:spPr>
            <a:xfrm>
              <a:off x="2333592" y="22965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70" name="Google Shape;3170;p217"/>
            <p:cNvSpPr/>
            <p:nvPr/>
          </p:nvSpPr>
          <p:spPr>
            <a:xfrm>
              <a:off x="2713113" y="22965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71" name="Google Shape;3171;p217"/>
            <p:cNvSpPr/>
            <p:nvPr/>
          </p:nvSpPr>
          <p:spPr>
            <a:xfrm>
              <a:off x="3092634" y="22965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72" name="Google Shape;3172;p217"/>
            <p:cNvSpPr/>
            <p:nvPr/>
          </p:nvSpPr>
          <p:spPr>
            <a:xfrm>
              <a:off x="3472156" y="22965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73" name="Google Shape;3173;p217"/>
            <p:cNvSpPr/>
            <p:nvPr/>
          </p:nvSpPr>
          <p:spPr>
            <a:xfrm>
              <a:off x="1954070" y="26827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74" name="Google Shape;3174;p217"/>
            <p:cNvSpPr/>
            <p:nvPr/>
          </p:nvSpPr>
          <p:spPr>
            <a:xfrm>
              <a:off x="2333592" y="26827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75" name="Google Shape;3175;p217"/>
            <p:cNvSpPr/>
            <p:nvPr/>
          </p:nvSpPr>
          <p:spPr>
            <a:xfrm>
              <a:off x="2713113" y="26827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76" name="Google Shape;3176;p217"/>
            <p:cNvSpPr/>
            <p:nvPr/>
          </p:nvSpPr>
          <p:spPr>
            <a:xfrm>
              <a:off x="3092634" y="26827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77" name="Google Shape;3177;p217"/>
            <p:cNvSpPr/>
            <p:nvPr/>
          </p:nvSpPr>
          <p:spPr>
            <a:xfrm>
              <a:off x="3472156" y="26827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78" name="Google Shape;3178;p217"/>
            <p:cNvSpPr/>
            <p:nvPr/>
          </p:nvSpPr>
          <p:spPr>
            <a:xfrm>
              <a:off x="1954070" y="3068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79" name="Google Shape;3179;p217"/>
            <p:cNvSpPr/>
            <p:nvPr/>
          </p:nvSpPr>
          <p:spPr>
            <a:xfrm>
              <a:off x="2333592" y="3068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80" name="Google Shape;3180;p217"/>
            <p:cNvSpPr/>
            <p:nvPr/>
          </p:nvSpPr>
          <p:spPr>
            <a:xfrm>
              <a:off x="2713113" y="3068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81" name="Google Shape;3181;p217"/>
            <p:cNvSpPr/>
            <p:nvPr/>
          </p:nvSpPr>
          <p:spPr>
            <a:xfrm>
              <a:off x="3092634" y="3068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82" name="Google Shape;3182;p217"/>
            <p:cNvSpPr/>
            <p:nvPr/>
          </p:nvSpPr>
          <p:spPr>
            <a:xfrm>
              <a:off x="3472156" y="3068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83" name="Google Shape;3183;p217"/>
            <p:cNvSpPr/>
            <p:nvPr/>
          </p:nvSpPr>
          <p:spPr>
            <a:xfrm>
              <a:off x="1954070" y="3455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84" name="Google Shape;3184;p217"/>
            <p:cNvSpPr/>
            <p:nvPr/>
          </p:nvSpPr>
          <p:spPr>
            <a:xfrm>
              <a:off x="2333592" y="3455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85" name="Google Shape;3185;p217"/>
            <p:cNvSpPr/>
            <p:nvPr/>
          </p:nvSpPr>
          <p:spPr>
            <a:xfrm>
              <a:off x="2713113" y="3455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86" name="Google Shape;3186;p217"/>
            <p:cNvSpPr/>
            <p:nvPr/>
          </p:nvSpPr>
          <p:spPr>
            <a:xfrm>
              <a:off x="3092634" y="3455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87" name="Google Shape;3187;p217"/>
            <p:cNvSpPr/>
            <p:nvPr/>
          </p:nvSpPr>
          <p:spPr>
            <a:xfrm>
              <a:off x="3472156" y="3455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88" name="Google Shape;3188;p217"/>
            <p:cNvSpPr/>
            <p:nvPr/>
          </p:nvSpPr>
          <p:spPr>
            <a:xfrm>
              <a:off x="1954070" y="3841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89" name="Google Shape;3189;p217"/>
            <p:cNvSpPr/>
            <p:nvPr/>
          </p:nvSpPr>
          <p:spPr>
            <a:xfrm>
              <a:off x="2333592" y="3841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90" name="Google Shape;3190;p217"/>
            <p:cNvSpPr/>
            <p:nvPr/>
          </p:nvSpPr>
          <p:spPr>
            <a:xfrm>
              <a:off x="2713113" y="3841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91" name="Google Shape;3191;p217"/>
            <p:cNvSpPr/>
            <p:nvPr/>
          </p:nvSpPr>
          <p:spPr>
            <a:xfrm>
              <a:off x="3092634" y="3841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92" name="Google Shape;3192;p217"/>
            <p:cNvSpPr/>
            <p:nvPr/>
          </p:nvSpPr>
          <p:spPr>
            <a:xfrm>
              <a:off x="3472156" y="3841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grpSp>
      <p:grpSp>
        <p:nvGrpSpPr>
          <p:cNvPr id="3193" name="Google Shape;3193;p217"/>
          <p:cNvGrpSpPr/>
          <p:nvPr/>
        </p:nvGrpSpPr>
        <p:grpSpPr>
          <a:xfrm>
            <a:off x="5749283" y="1137925"/>
            <a:ext cx="1820186" cy="3005200"/>
            <a:chOff x="1954070" y="1137925"/>
            <a:chExt cx="1820186" cy="3005200"/>
          </a:xfrm>
        </p:grpSpPr>
        <p:sp>
          <p:nvSpPr>
            <p:cNvPr id="3194" name="Google Shape;3194;p217"/>
            <p:cNvSpPr/>
            <p:nvPr/>
          </p:nvSpPr>
          <p:spPr>
            <a:xfrm>
              <a:off x="1954070" y="1137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95" name="Google Shape;3195;p217"/>
            <p:cNvSpPr/>
            <p:nvPr/>
          </p:nvSpPr>
          <p:spPr>
            <a:xfrm>
              <a:off x="2333592" y="1137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96" name="Google Shape;3196;p217"/>
            <p:cNvSpPr/>
            <p:nvPr/>
          </p:nvSpPr>
          <p:spPr>
            <a:xfrm>
              <a:off x="2713113" y="1137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97" name="Google Shape;3197;p217"/>
            <p:cNvSpPr/>
            <p:nvPr/>
          </p:nvSpPr>
          <p:spPr>
            <a:xfrm>
              <a:off x="3092634" y="1137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98" name="Google Shape;3198;p217"/>
            <p:cNvSpPr/>
            <p:nvPr/>
          </p:nvSpPr>
          <p:spPr>
            <a:xfrm>
              <a:off x="3472156" y="1137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199" name="Google Shape;3199;p217"/>
            <p:cNvSpPr/>
            <p:nvPr/>
          </p:nvSpPr>
          <p:spPr>
            <a:xfrm>
              <a:off x="1954070" y="1524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00" name="Google Shape;3200;p217"/>
            <p:cNvSpPr/>
            <p:nvPr/>
          </p:nvSpPr>
          <p:spPr>
            <a:xfrm>
              <a:off x="2333592" y="1524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01" name="Google Shape;3201;p217"/>
            <p:cNvSpPr/>
            <p:nvPr/>
          </p:nvSpPr>
          <p:spPr>
            <a:xfrm>
              <a:off x="2713113" y="1524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02" name="Google Shape;3202;p217"/>
            <p:cNvSpPr/>
            <p:nvPr/>
          </p:nvSpPr>
          <p:spPr>
            <a:xfrm>
              <a:off x="3092634" y="1524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03" name="Google Shape;3203;p217"/>
            <p:cNvSpPr/>
            <p:nvPr/>
          </p:nvSpPr>
          <p:spPr>
            <a:xfrm>
              <a:off x="3472156" y="1524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04" name="Google Shape;3204;p217"/>
            <p:cNvSpPr/>
            <p:nvPr/>
          </p:nvSpPr>
          <p:spPr>
            <a:xfrm>
              <a:off x="1954070" y="1910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05" name="Google Shape;3205;p217"/>
            <p:cNvSpPr/>
            <p:nvPr/>
          </p:nvSpPr>
          <p:spPr>
            <a:xfrm>
              <a:off x="2333592" y="1910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06" name="Google Shape;3206;p217"/>
            <p:cNvSpPr/>
            <p:nvPr/>
          </p:nvSpPr>
          <p:spPr>
            <a:xfrm>
              <a:off x="2713113" y="1910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07" name="Google Shape;3207;p217"/>
            <p:cNvSpPr/>
            <p:nvPr/>
          </p:nvSpPr>
          <p:spPr>
            <a:xfrm>
              <a:off x="3092634" y="1910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08" name="Google Shape;3208;p217"/>
            <p:cNvSpPr/>
            <p:nvPr/>
          </p:nvSpPr>
          <p:spPr>
            <a:xfrm>
              <a:off x="3472156" y="1910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09" name="Google Shape;3209;p217"/>
            <p:cNvSpPr/>
            <p:nvPr/>
          </p:nvSpPr>
          <p:spPr>
            <a:xfrm>
              <a:off x="1954070" y="22965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10" name="Google Shape;3210;p217"/>
            <p:cNvSpPr/>
            <p:nvPr/>
          </p:nvSpPr>
          <p:spPr>
            <a:xfrm>
              <a:off x="2333592" y="22965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11" name="Google Shape;3211;p217"/>
            <p:cNvSpPr/>
            <p:nvPr/>
          </p:nvSpPr>
          <p:spPr>
            <a:xfrm>
              <a:off x="2713113" y="22965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12" name="Google Shape;3212;p217"/>
            <p:cNvSpPr/>
            <p:nvPr/>
          </p:nvSpPr>
          <p:spPr>
            <a:xfrm>
              <a:off x="3092634" y="22965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13" name="Google Shape;3213;p217"/>
            <p:cNvSpPr/>
            <p:nvPr/>
          </p:nvSpPr>
          <p:spPr>
            <a:xfrm>
              <a:off x="3472156" y="22965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14" name="Google Shape;3214;p217"/>
            <p:cNvSpPr/>
            <p:nvPr/>
          </p:nvSpPr>
          <p:spPr>
            <a:xfrm>
              <a:off x="1954070" y="26827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15" name="Google Shape;3215;p217"/>
            <p:cNvSpPr/>
            <p:nvPr/>
          </p:nvSpPr>
          <p:spPr>
            <a:xfrm>
              <a:off x="2333592" y="26827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16" name="Google Shape;3216;p217"/>
            <p:cNvSpPr/>
            <p:nvPr/>
          </p:nvSpPr>
          <p:spPr>
            <a:xfrm>
              <a:off x="2713113" y="26827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17" name="Google Shape;3217;p217"/>
            <p:cNvSpPr/>
            <p:nvPr/>
          </p:nvSpPr>
          <p:spPr>
            <a:xfrm>
              <a:off x="3092634" y="26827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18" name="Google Shape;3218;p217"/>
            <p:cNvSpPr/>
            <p:nvPr/>
          </p:nvSpPr>
          <p:spPr>
            <a:xfrm>
              <a:off x="3472156" y="26827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19" name="Google Shape;3219;p217"/>
            <p:cNvSpPr/>
            <p:nvPr/>
          </p:nvSpPr>
          <p:spPr>
            <a:xfrm>
              <a:off x="1954070" y="3068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20" name="Google Shape;3220;p217"/>
            <p:cNvSpPr/>
            <p:nvPr/>
          </p:nvSpPr>
          <p:spPr>
            <a:xfrm>
              <a:off x="2333592" y="3068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21" name="Google Shape;3221;p217"/>
            <p:cNvSpPr/>
            <p:nvPr/>
          </p:nvSpPr>
          <p:spPr>
            <a:xfrm>
              <a:off x="2713113" y="3068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22" name="Google Shape;3222;p217"/>
            <p:cNvSpPr/>
            <p:nvPr/>
          </p:nvSpPr>
          <p:spPr>
            <a:xfrm>
              <a:off x="3092634" y="3068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23" name="Google Shape;3223;p217"/>
            <p:cNvSpPr/>
            <p:nvPr/>
          </p:nvSpPr>
          <p:spPr>
            <a:xfrm>
              <a:off x="3472156" y="30689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24" name="Google Shape;3224;p217"/>
            <p:cNvSpPr/>
            <p:nvPr/>
          </p:nvSpPr>
          <p:spPr>
            <a:xfrm>
              <a:off x="1954070" y="3455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25" name="Google Shape;3225;p217"/>
            <p:cNvSpPr/>
            <p:nvPr/>
          </p:nvSpPr>
          <p:spPr>
            <a:xfrm>
              <a:off x="2333592" y="3455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26" name="Google Shape;3226;p217"/>
            <p:cNvSpPr/>
            <p:nvPr/>
          </p:nvSpPr>
          <p:spPr>
            <a:xfrm>
              <a:off x="2713113" y="3455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27" name="Google Shape;3227;p217"/>
            <p:cNvSpPr/>
            <p:nvPr/>
          </p:nvSpPr>
          <p:spPr>
            <a:xfrm>
              <a:off x="3092634" y="3455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28" name="Google Shape;3228;p217"/>
            <p:cNvSpPr/>
            <p:nvPr/>
          </p:nvSpPr>
          <p:spPr>
            <a:xfrm>
              <a:off x="3472156" y="34551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29" name="Google Shape;3229;p217"/>
            <p:cNvSpPr/>
            <p:nvPr/>
          </p:nvSpPr>
          <p:spPr>
            <a:xfrm>
              <a:off x="1954070" y="3841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30" name="Google Shape;3230;p217"/>
            <p:cNvSpPr/>
            <p:nvPr/>
          </p:nvSpPr>
          <p:spPr>
            <a:xfrm>
              <a:off x="2333592" y="3841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31" name="Google Shape;3231;p217"/>
            <p:cNvSpPr/>
            <p:nvPr/>
          </p:nvSpPr>
          <p:spPr>
            <a:xfrm>
              <a:off x="2713113" y="3841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32" name="Google Shape;3232;p217"/>
            <p:cNvSpPr/>
            <p:nvPr/>
          </p:nvSpPr>
          <p:spPr>
            <a:xfrm>
              <a:off x="3092634" y="3841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33" name="Google Shape;3233;p217"/>
            <p:cNvSpPr/>
            <p:nvPr/>
          </p:nvSpPr>
          <p:spPr>
            <a:xfrm>
              <a:off x="3472156" y="3841325"/>
              <a:ext cx="302100" cy="301800"/>
            </a:xfrm>
            <a:prstGeom prst="rect">
              <a:avLst/>
            </a:prstGeom>
            <a:solidFill>
              <a:schemeClr val="accent1"/>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grpSp>
      <p:grpSp>
        <p:nvGrpSpPr>
          <p:cNvPr id="3234" name="Google Shape;3234;p217"/>
          <p:cNvGrpSpPr/>
          <p:nvPr/>
        </p:nvGrpSpPr>
        <p:grpSpPr>
          <a:xfrm>
            <a:off x="7646892" y="1137925"/>
            <a:ext cx="1061143" cy="3005200"/>
            <a:chOff x="7646892" y="1137925"/>
            <a:chExt cx="1061143" cy="3005200"/>
          </a:xfrm>
        </p:grpSpPr>
        <p:sp>
          <p:nvSpPr>
            <p:cNvPr id="3235" name="Google Shape;3235;p217"/>
            <p:cNvSpPr/>
            <p:nvPr/>
          </p:nvSpPr>
          <p:spPr>
            <a:xfrm>
              <a:off x="7646892" y="11379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36" name="Google Shape;3236;p217"/>
            <p:cNvSpPr/>
            <p:nvPr/>
          </p:nvSpPr>
          <p:spPr>
            <a:xfrm>
              <a:off x="8026413" y="11379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37" name="Google Shape;3237;p217"/>
            <p:cNvSpPr/>
            <p:nvPr/>
          </p:nvSpPr>
          <p:spPr>
            <a:xfrm>
              <a:off x="8405934" y="11379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38" name="Google Shape;3238;p217"/>
            <p:cNvSpPr/>
            <p:nvPr/>
          </p:nvSpPr>
          <p:spPr>
            <a:xfrm>
              <a:off x="7646892" y="15241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39" name="Google Shape;3239;p217"/>
            <p:cNvSpPr/>
            <p:nvPr/>
          </p:nvSpPr>
          <p:spPr>
            <a:xfrm>
              <a:off x="8026413" y="15241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40" name="Google Shape;3240;p217"/>
            <p:cNvSpPr/>
            <p:nvPr/>
          </p:nvSpPr>
          <p:spPr>
            <a:xfrm>
              <a:off x="8405934" y="15241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41" name="Google Shape;3241;p217"/>
            <p:cNvSpPr/>
            <p:nvPr/>
          </p:nvSpPr>
          <p:spPr>
            <a:xfrm>
              <a:off x="7646892" y="19103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42" name="Google Shape;3242;p217"/>
            <p:cNvSpPr/>
            <p:nvPr/>
          </p:nvSpPr>
          <p:spPr>
            <a:xfrm>
              <a:off x="8026413" y="19103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43" name="Google Shape;3243;p217"/>
            <p:cNvSpPr/>
            <p:nvPr/>
          </p:nvSpPr>
          <p:spPr>
            <a:xfrm>
              <a:off x="8405934" y="19103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44" name="Google Shape;3244;p217"/>
            <p:cNvSpPr/>
            <p:nvPr/>
          </p:nvSpPr>
          <p:spPr>
            <a:xfrm>
              <a:off x="7646892" y="22965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45" name="Google Shape;3245;p217"/>
            <p:cNvSpPr/>
            <p:nvPr/>
          </p:nvSpPr>
          <p:spPr>
            <a:xfrm>
              <a:off x="8026413" y="22965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46" name="Google Shape;3246;p217"/>
            <p:cNvSpPr/>
            <p:nvPr/>
          </p:nvSpPr>
          <p:spPr>
            <a:xfrm>
              <a:off x="8405934" y="22965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47" name="Google Shape;3247;p217"/>
            <p:cNvSpPr/>
            <p:nvPr/>
          </p:nvSpPr>
          <p:spPr>
            <a:xfrm>
              <a:off x="7646892" y="26827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48" name="Google Shape;3248;p217"/>
            <p:cNvSpPr/>
            <p:nvPr/>
          </p:nvSpPr>
          <p:spPr>
            <a:xfrm>
              <a:off x="8026413" y="26827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49" name="Google Shape;3249;p217"/>
            <p:cNvSpPr/>
            <p:nvPr/>
          </p:nvSpPr>
          <p:spPr>
            <a:xfrm>
              <a:off x="8405934" y="26827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50" name="Google Shape;3250;p217"/>
            <p:cNvSpPr/>
            <p:nvPr/>
          </p:nvSpPr>
          <p:spPr>
            <a:xfrm>
              <a:off x="7646892" y="30689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51" name="Google Shape;3251;p217"/>
            <p:cNvSpPr/>
            <p:nvPr/>
          </p:nvSpPr>
          <p:spPr>
            <a:xfrm>
              <a:off x="8026413" y="30689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52" name="Google Shape;3252;p217"/>
            <p:cNvSpPr/>
            <p:nvPr/>
          </p:nvSpPr>
          <p:spPr>
            <a:xfrm>
              <a:off x="8405934" y="30689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53" name="Google Shape;3253;p217"/>
            <p:cNvSpPr/>
            <p:nvPr/>
          </p:nvSpPr>
          <p:spPr>
            <a:xfrm>
              <a:off x="7646892" y="34551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54" name="Google Shape;3254;p217"/>
            <p:cNvSpPr/>
            <p:nvPr/>
          </p:nvSpPr>
          <p:spPr>
            <a:xfrm>
              <a:off x="8026413" y="34551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55" name="Google Shape;3255;p217"/>
            <p:cNvSpPr/>
            <p:nvPr/>
          </p:nvSpPr>
          <p:spPr>
            <a:xfrm>
              <a:off x="8405934" y="34551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56" name="Google Shape;3256;p217"/>
            <p:cNvSpPr/>
            <p:nvPr/>
          </p:nvSpPr>
          <p:spPr>
            <a:xfrm>
              <a:off x="7646892" y="38413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57" name="Google Shape;3257;p217"/>
            <p:cNvSpPr/>
            <p:nvPr/>
          </p:nvSpPr>
          <p:spPr>
            <a:xfrm>
              <a:off x="8026413" y="38413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sp>
          <p:nvSpPr>
            <p:cNvPr id="3258" name="Google Shape;3258;p217"/>
            <p:cNvSpPr/>
            <p:nvPr/>
          </p:nvSpPr>
          <p:spPr>
            <a:xfrm>
              <a:off x="8405934" y="3841325"/>
              <a:ext cx="302100" cy="301800"/>
            </a:xfrm>
            <a:prstGeom prst="rect">
              <a:avLst/>
            </a:prstGeom>
            <a:solidFill>
              <a:srgbClr val="EE0000"/>
            </a:solid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solidFill>
                  <a:srgbClr val="FFFFFF"/>
                </a:solidFill>
                <a:latin typeface="Overpass"/>
                <a:ea typeface="Overpass"/>
                <a:cs typeface="Overpass"/>
                <a:sym typeface="Overpass"/>
              </a:endParaRPr>
            </a:p>
          </p:txBody>
        </p:sp>
      </p:grpSp>
      <p:sp>
        <p:nvSpPr>
          <p:cNvPr id="3259" name="Google Shape;3259;p217"/>
          <p:cNvSpPr txBox="1"/>
          <p:nvPr>
            <p:ph type="title"/>
          </p:nvPr>
        </p:nvSpPr>
        <p:spPr>
          <a:xfrm>
            <a:off x="1314450" y="633300"/>
            <a:ext cx="6515100" cy="397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600"/>
              <a:buNone/>
            </a:pPr>
            <a:r>
              <a:rPr lang="en"/>
              <a:t>Jornada Transformacional</a:t>
            </a:r>
            <a:endParaRPr/>
          </a:p>
        </p:txBody>
      </p:sp>
      <p:sp>
        <p:nvSpPr>
          <p:cNvPr id="3260" name="Google Shape;3260;p21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Jornada Colaborativa Summit - 19.Mar.2021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500"/>
                                        <p:tgtEl>
                                          <p:spTgt spid="3091"/>
                                        </p:tgtEl>
                                      </p:cBhvr>
                                    </p:animEffect>
                                    <p:set>
                                      <p:cBhvr>
                                        <p:cTn dur="1" fill="hold">
                                          <p:stCondLst>
                                            <p:cond delay="2500"/>
                                          </p:stCondLst>
                                        </p:cTn>
                                        <p:tgtEl>
                                          <p:spTgt spid="309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94"/>
                                        </p:tgtEl>
                                        <p:attrNameLst>
                                          <p:attrName>style.visibility</p:attrName>
                                        </p:attrNameLst>
                                      </p:cBhvr>
                                      <p:to>
                                        <p:strVal val="visible"/>
                                      </p:to>
                                    </p:set>
                                    <p:animEffect filter="fade" transition="in">
                                      <p:cBhvr>
                                        <p:cTn dur="2500"/>
                                        <p:tgtEl>
                                          <p:spTgt spid="3094"/>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111"/>
                                        </p:tgtEl>
                                        <p:attrNameLst>
                                          <p:attrName>style.visibility</p:attrName>
                                        </p:attrNameLst>
                                      </p:cBhvr>
                                      <p:to>
                                        <p:strVal val="visible"/>
                                      </p:to>
                                    </p:set>
                                    <p:animEffect filter="fade" transition="in">
                                      <p:cBhvr>
                                        <p:cTn dur="2500"/>
                                        <p:tgtEl>
                                          <p:spTgt spid="3111"/>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152"/>
                                        </p:tgtEl>
                                        <p:attrNameLst>
                                          <p:attrName>style.visibility</p:attrName>
                                        </p:attrNameLst>
                                      </p:cBhvr>
                                      <p:to>
                                        <p:strVal val="visible"/>
                                      </p:to>
                                    </p:set>
                                    <p:animEffect filter="fade" transition="in">
                                      <p:cBhvr>
                                        <p:cTn dur="2500"/>
                                        <p:tgtEl>
                                          <p:spTgt spid="3152"/>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3193"/>
                                        </p:tgtEl>
                                        <p:attrNameLst>
                                          <p:attrName>style.visibility</p:attrName>
                                        </p:attrNameLst>
                                      </p:cBhvr>
                                      <p:to>
                                        <p:strVal val="visible"/>
                                      </p:to>
                                    </p:set>
                                    <p:animEffect filter="fade" transition="in">
                                      <p:cBhvr>
                                        <p:cTn dur="2500"/>
                                        <p:tgtEl>
                                          <p:spTgt spid="3193"/>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3234"/>
                                        </p:tgtEl>
                                        <p:attrNameLst>
                                          <p:attrName>style.visibility</p:attrName>
                                        </p:attrNameLst>
                                      </p:cBhvr>
                                      <p:to>
                                        <p:strVal val="visible"/>
                                      </p:to>
                                    </p:set>
                                    <p:animEffect filter="fade" transition="in">
                                      <p:cBhvr>
                                        <p:cTn dur="2500"/>
                                        <p:tgtEl>
                                          <p:spTgt spid="3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64" name="Shape 3264"/>
        <p:cNvGrpSpPr/>
        <p:nvPr/>
      </p:nvGrpSpPr>
      <p:grpSpPr>
        <a:xfrm>
          <a:off x="0" y="0"/>
          <a:ext cx="0" cy="0"/>
          <a:chOff x="0" y="0"/>
          <a:chExt cx="0" cy="0"/>
        </a:xfrm>
      </p:grpSpPr>
      <p:sp>
        <p:nvSpPr>
          <p:cNvPr id="3265" name="Google Shape;3265;p21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266" name="Google Shape;3266;p218"/>
          <p:cNvSpPr txBox="1"/>
          <p:nvPr>
            <p:ph type="title"/>
          </p:nvPr>
        </p:nvSpPr>
        <p:spPr>
          <a:xfrm>
            <a:off x="663788" y="653813"/>
            <a:ext cx="7816500" cy="41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Métricas</a:t>
            </a:r>
            <a:endParaRPr/>
          </a:p>
        </p:txBody>
      </p:sp>
      <p:sp>
        <p:nvSpPr>
          <p:cNvPr id="3267" name="Google Shape;3267;p218"/>
          <p:cNvSpPr txBox="1"/>
          <p:nvPr/>
        </p:nvSpPr>
        <p:spPr>
          <a:xfrm>
            <a:off x="370100" y="4772100"/>
            <a:ext cx="5504100" cy="37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600">
                <a:solidFill>
                  <a:schemeClr val="dk1"/>
                </a:solidFill>
                <a:latin typeface="Red Hat Text"/>
                <a:ea typeface="Red Hat Text"/>
                <a:cs typeface="Red Hat Text"/>
                <a:sym typeface="Red Hat Text"/>
              </a:rPr>
              <a:t>Source:</a:t>
            </a:r>
            <a:endParaRPr sz="600">
              <a:solidFill>
                <a:schemeClr val="dk1"/>
              </a:solidFill>
              <a:latin typeface="Red Hat Text"/>
              <a:ea typeface="Red Hat Text"/>
              <a:cs typeface="Red Hat Text"/>
              <a:sym typeface="Red Hat Text"/>
            </a:endParaRPr>
          </a:p>
          <a:p>
            <a:pPr indent="0" lvl="0" marL="0" rtl="0" algn="l">
              <a:spcBef>
                <a:spcPts val="0"/>
              </a:spcBef>
              <a:spcAft>
                <a:spcPts val="0"/>
              </a:spcAft>
              <a:buNone/>
            </a:pPr>
            <a:r>
              <a:rPr lang="en" sz="600" u="sng">
                <a:solidFill>
                  <a:schemeClr val="hlink"/>
                </a:solidFill>
                <a:latin typeface="Red Hat Text"/>
                <a:ea typeface="Red Hat Text"/>
                <a:cs typeface="Red Hat Text"/>
                <a:sym typeface="Red Hat Text"/>
                <a:hlinkClick r:id="rId3"/>
              </a:rPr>
              <a:t>https://www.amazon.com.br/Accelerate-Software-Performing-Technology-Organizations-ebook/dp/B07B9F83WM</a:t>
            </a:r>
            <a:r>
              <a:rPr lang="en" sz="600">
                <a:latin typeface="Red Hat Text"/>
                <a:ea typeface="Red Hat Text"/>
                <a:cs typeface="Red Hat Text"/>
                <a:sym typeface="Red Hat Text"/>
              </a:rPr>
              <a:t> </a:t>
            </a:r>
            <a:endParaRPr sz="600">
              <a:latin typeface="Red Hat Text"/>
              <a:ea typeface="Red Hat Text"/>
              <a:cs typeface="Red Hat Text"/>
              <a:sym typeface="Red Hat Text"/>
            </a:endParaRPr>
          </a:p>
          <a:p>
            <a:pPr indent="0" lvl="0" marL="0" rtl="0" algn="l">
              <a:spcBef>
                <a:spcPts val="0"/>
              </a:spcBef>
              <a:spcAft>
                <a:spcPts val="0"/>
              </a:spcAft>
              <a:buNone/>
            </a:pPr>
            <a:r>
              <a:t/>
            </a:r>
            <a:endParaRPr sz="600">
              <a:latin typeface="Red Hat Text"/>
              <a:ea typeface="Red Hat Text"/>
              <a:cs typeface="Red Hat Text"/>
              <a:sym typeface="Red Hat Text"/>
            </a:endParaRPr>
          </a:p>
          <a:p>
            <a:pPr indent="0" lvl="0" marL="0" rtl="0" algn="l">
              <a:spcBef>
                <a:spcPts val="0"/>
              </a:spcBef>
              <a:spcAft>
                <a:spcPts val="0"/>
              </a:spcAft>
              <a:buNone/>
            </a:pPr>
            <a:r>
              <a:t/>
            </a:r>
            <a:endParaRPr sz="600">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 </a:t>
            </a:r>
            <a:endParaRPr/>
          </a:p>
        </p:txBody>
      </p:sp>
      <p:pic>
        <p:nvPicPr>
          <p:cNvPr id="3268" name="Google Shape;3268;p218"/>
          <p:cNvPicPr preferRelativeResize="0"/>
          <p:nvPr/>
        </p:nvPicPr>
        <p:blipFill>
          <a:blip r:embed="rId4">
            <a:alphaModFix/>
          </a:blip>
          <a:stretch>
            <a:fillRect/>
          </a:stretch>
        </p:blipFill>
        <p:spPr>
          <a:xfrm>
            <a:off x="3671603" y="1361025"/>
            <a:ext cx="1800800" cy="2703925"/>
          </a:xfrm>
          <a:prstGeom prst="rect">
            <a:avLst/>
          </a:prstGeom>
          <a:noFill/>
          <a:ln>
            <a:noFill/>
          </a:ln>
        </p:spPr>
      </p:pic>
      <p:sp>
        <p:nvSpPr>
          <p:cNvPr id="3269" name="Google Shape;3269;p218"/>
          <p:cNvSpPr txBox="1"/>
          <p:nvPr/>
        </p:nvSpPr>
        <p:spPr>
          <a:xfrm>
            <a:off x="740800" y="2785084"/>
            <a:ext cx="1808400" cy="503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200">
                <a:solidFill>
                  <a:srgbClr val="004153"/>
                </a:solidFill>
                <a:latin typeface="Overpass"/>
                <a:ea typeface="Overpass"/>
                <a:cs typeface="Overpass"/>
                <a:sym typeface="Overpass"/>
              </a:rPr>
              <a:t> Testes Automatizados Completos %</a:t>
            </a:r>
            <a:endParaRPr b="1" sz="1200">
              <a:solidFill>
                <a:srgbClr val="004153"/>
              </a:solidFill>
              <a:latin typeface="Overpass"/>
              <a:ea typeface="Overpass"/>
              <a:cs typeface="Overpass"/>
              <a:sym typeface="Overpass"/>
            </a:endParaRPr>
          </a:p>
        </p:txBody>
      </p:sp>
      <p:sp>
        <p:nvSpPr>
          <p:cNvPr id="3270" name="Google Shape;3270;p218"/>
          <p:cNvSpPr txBox="1"/>
          <p:nvPr/>
        </p:nvSpPr>
        <p:spPr>
          <a:xfrm>
            <a:off x="2256875" y="3826772"/>
            <a:ext cx="1479000" cy="30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200">
                <a:solidFill>
                  <a:srgbClr val="004153"/>
                </a:solidFill>
                <a:latin typeface="Overpass"/>
                <a:ea typeface="Overpass"/>
                <a:cs typeface="Overpass"/>
                <a:sym typeface="Overpass"/>
              </a:rPr>
              <a:t>Métricas da Aplicação</a:t>
            </a:r>
            <a:endParaRPr b="1" sz="1200">
              <a:solidFill>
                <a:srgbClr val="004153"/>
              </a:solidFill>
              <a:latin typeface="Overpass"/>
              <a:ea typeface="Overpass"/>
              <a:cs typeface="Overpass"/>
              <a:sym typeface="Overpass"/>
            </a:endParaRPr>
          </a:p>
        </p:txBody>
      </p:sp>
      <p:pic>
        <p:nvPicPr>
          <p:cNvPr id="3271" name="Google Shape;3271;p218"/>
          <p:cNvPicPr preferRelativeResize="0"/>
          <p:nvPr/>
        </p:nvPicPr>
        <p:blipFill>
          <a:blip r:embed="rId5">
            <a:alphaModFix/>
          </a:blip>
          <a:stretch>
            <a:fillRect/>
          </a:stretch>
        </p:blipFill>
        <p:spPr>
          <a:xfrm>
            <a:off x="2704208" y="3132053"/>
            <a:ext cx="584335" cy="593004"/>
          </a:xfrm>
          <a:prstGeom prst="rect">
            <a:avLst/>
          </a:prstGeom>
          <a:noFill/>
          <a:ln>
            <a:noFill/>
          </a:ln>
        </p:spPr>
      </p:pic>
      <p:sp>
        <p:nvSpPr>
          <p:cNvPr id="3272" name="Google Shape;3272;p218"/>
          <p:cNvSpPr txBox="1"/>
          <p:nvPr/>
        </p:nvSpPr>
        <p:spPr>
          <a:xfrm>
            <a:off x="860363" y="1652395"/>
            <a:ext cx="1569300" cy="398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200">
                <a:solidFill>
                  <a:srgbClr val="004153"/>
                </a:solidFill>
                <a:latin typeface="Overpass"/>
                <a:ea typeface="Overpass"/>
                <a:cs typeface="Overpass"/>
                <a:sym typeface="Overpass"/>
              </a:rPr>
              <a:t>Frequência de Deployment</a:t>
            </a:r>
            <a:endParaRPr b="1" sz="1200">
              <a:solidFill>
                <a:srgbClr val="004153"/>
              </a:solidFill>
              <a:latin typeface="Overpass"/>
              <a:ea typeface="Overpass"/>
              <a:cs typeface="Overpass"/>
              <a:sym typeface="Overpass"/>
            </a:endParaRPr>
          </a:p>
        </p:txBody>
      </p:sp>
      <p:pic>
        <p:nvPicPr>
          <p:cNvPr id="3273" name="Google Shape;3273;p218"/>
          <p:cNvPicPr preferRelativeResize="0"/>
          <p:nvPr/>
        </p:nvPicPr>
        <p:blipFill>
          <a:blip r:embed="rId6">
            <a:alphaModFix/>
          </a:blip>
          <a:stretch>
            <a:fillRect/>
          </a:stretch>
        </p:blipFill>
        <p:spPr>
          <a:xfrm>
            <a:off x="1227719" y="1070359"/>
            <a:ext cx="832782" cy="503065"/>
          </a:xfrm>
          <a:prstGeom prst="rect">
            <a:avLst/>
          </a:prstGeom>
          <a:noFill/>
          <a:ln>
            <a:noFill/>
          </a:ln>
        </p:spPr>
      </p:pic>
      <p:sp>
        <p:nvSpPr>
          <p:cNvPr id="3274" name="Google Shape;3274;p218"/>
          <p:cNvSpPr txBox="1"/>
          <p:nvPr/>
        </p:nvSpPr>
        <p:spPr>
          <a:xfrm>
            <a:off x="2359025" y="2216433"/>
            <a:ext cx="1274700" cy="30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200">
                <a:solidFill>
                  <a:srgbClr val="004153"/>
                </a:solidFill>
                <a:latin typeface="Overpass"/>
                <a:ea typeface="Overpass"/>
                <a:cs typeface="Overpass"/>
                <a:sym typeface="Overpass"/>
              </a:rPr>
              <a:t>Disponibilidade da Aplicação</a:t>
            </a:r>
            <a:endParaRPr b="1" sz="1200">
              <a:solidFill>
                <a:srgbClr val="004153"/>
              </a:solidFill>
              <a:latin typeface="Overpass"/>
              <a:ea typeface="Overpass"/>
              <a:cs typeface="Overpass"/>
              <a:sym typeface="Overpass"/>
            </a:endParaRPr>
          </a:p>
        </p:txBody>
      </p:sp>
      <p:pic>
        <p:nvPicPr>
          <p:cNvPr id="3275" name="Google Shape;3275;p218"/>
          <p:cNvPicPr preferRelativeResize="0"/>
          <p:nvPr/>
        </p:nvPicPr>
        <p:blipFill rotWithShape="1">
          <a:blip r:embed="rId7">
            <a:alphaModFix/>
          </a:blip>
          <a:srcRect b="23670" l="16143" r="16480" t="23623"/>
          <a:stretch/>
        </p:blipFill>
        <p:spPr>
          <a:xfrm>
            <a:off x="2555278" y="1473087"/>
            <a:ext cx="882194" cy="691658"/>
          </a:xfrm>
          <a:prstGeom prst="rect">
            <a:avLst/>
          </a:prstGeom>
          <a:noFill/>
          <a:ln>
            <a:noFill/>
          </a:ln>
        </p:spPr>
      </p:pic>
      <p:sp>
        <p:nvSpPr>
          <p:cNvPr id="3276" name="Google Shape;3276;p218"/>
          <p:cNvSpPr txBox="1"/>
          <p:nvPr/>
        </p:nvSpPr>
        <p:spPr>
          <a:xfrm>
            <a:off x="904601" y="4113679"/>
            <a:ext cx="1479000" cy="416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200">
                <a:solidFill>
                  <a:srgbClr val="004153"/>
                </a:solidFill>
                <a:latin typeface="Overpass"/>
                <a:ea typeface="Overpass"/>
                <a:cs typeface="Overpass"/>
                <a:sym typeface="Overpass"/>
              </a:rPr>
              <a:t>Performance da Aplicação</a:t>
            </a:r>
            <a:endParaRPr b="1" sz="1200">
              <a:solidFill>
                <a:srgbClr val="004153"/>
              </a:solidFill>
              <a:latin typeface="Overpass"/>
              <a:ea typeface="Overpass"/>
              <a:cs typeface="Overpass"/>
              <a:sym typeface="Overpass"/>
            </a:endParaRPr>
          </a:p>
        </p:txBody>
      </p:sp>
      <p:pic>
        <p:nvPicPr>
          <p:cNvPr id="3277" name="Google Shape;3277;p218"/>
          <p:cNvPicPr preferRelativeResize="0"/>
          <p:nvPr/>
        </p:nvPicPr>
        <p:blipFill>
          <a:blip r:embed="rId8">
            <a:alphaModFix/>
          </a:blip>
          <a:stretch>
            <a:fillRect/>
          </a:stretch>
        </p:blipFill>
        <p:spPr>
          <a:xfrm>
            <a:off x="1330853" y="3367156"/>
            <a:ext cx="626731" cy="667552"/>
          </a:xfrm>
          <a:prstGeom prst="rect">
            <a:avLst/>
          </a:prstGeom>
          <a:noFill/>
          <a:ln>
            <a:noFill/>
          </a:ln>
        </p:spPr>
      </p:pic>
      <p:pic>
        <p:nvPicPr>
          <p:cNvPr id="3278" name="Google Shape;3278;p218"/>
          <p:cNvPicPr preferRelativeResize="0"/>
          <p:nvPr/>
        </p:nvPicPr>
        <p:blipFill>
          <a:blip r:embed="rId9">
            <a:alphaModFix/>
          </a:blip>
          <a:stretch>
            <a:fillRect/>
          </a:stretch>
        </p:blipFill>
        <p:spPr>
          <a:xfrm>
            <a:off x="1363885" y="2129766"/>
            <a:ext cx="562142" cy="576347"/>
          </a:xfrm>
          <a:prstGeom prst="rect">
            <a:avLst/>
          </a:prstGeom>
          <a:noFill/>
          <a:ln>
            <a:noFill/>
          </a:ln>
        </p:spPr>
      </p:pic>
      <p:sp>
        <p:nvSpPr>
          <p:cNvPr id="3279" name="Google Shape;3279;p218"/>
          <p:cNvSpPr/>
          <p:nvPr/>
        </p:nvSpPr>
        <p:spPr>
          <a:xfrm>
            <a:off x="61481" y="1939190"/>
            <a:ext cx="741900" cy="1265100"/>
          </a:xfrm>
          <a:prstGeom prst="upArrow">
            <a:avLst>
              <a:gd fmla="val 50000" name="adj1"/>
              <a:gd fmla="val 50000" name="adj2"/>
            </a:avLst>
          </a:prstGeom>
          <a:solidFill>
            <a:srgbClr val="00415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18"/>
          <p:cNvSpPr txBox="1"/>
          <p:nvPr/>
        </p:nvSpPr>
        <p:spPr>
          <a:xfrm>
            <a:off x="5095144" y="1710683"/>
            <a:ext cx="2187300" cy="30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200">
                <a:solidFill>
                  <a:srgbClr val="EE0000"/>
                </a:solidFill>
                <a:latin typeface="Overpass"/>
                <a:ea typeface="Overpass"/>
                <a:cs typeface="Overpass"/>
                <a:sym typeface="Overpass"/>
              </a:rPr>
              <a:t>Tempo de </a:t>
            </a:r>
            <a:br>
              <a:rPr b="1" lang="en" sz="1200">
                <a:solidFill>
                  <a:srgbClr val="EE0000"/>
                </a:solidFill>
                <a:latin typeface="Overpass"/>
                <a:ea typeface="Overpass"/>
                <a:cs typeface="Overpass"/>
                <a:sym typeface="Overpass"/>
              </a:rPr>
            </a:br>
            <a:r>
              <a:rPr b="1" lang="en" sz="1200">
                <a:solidFill>
                  <a:srgbClr val="EE0000"/>
                </a:solidFill>
                <a:latin typeface="Overpass"/>
                <a:ea typeface="Overpass"/>
                <a:cs typeface="Overpass"/>
                <a:sym typeface="Overpass"/>
              </a:rPr>
              <a:t>Deployment</a:t>
            </a:r>
            <a:endParaRPr b="1" sz="1200">
              <a:solidFill>
                <a:srgbClr val="EE0000"/>
              </a:solidFill>
              <a:latin typeface="Overpass"/>
              <a:ea typeface="Overpass"/>
              <a:cs typeface="Overpass"/>
              <a:sym typeface="Overpass"/>
            </a:endParaRPr>
          </a:p>
        </p:txBody>
      </p:sp>
      <p:sp>
        <p:nvSpPr>
          <p:cNvPr id="3281" name="Google Shape;3281;p218"/>
          <p:cNvSpPr txBox="1"/>
          <p:nvPr/>
        </p:nvSpPr>
        <p:spPr>
          <a:xfrm>
            <a:off x="5189384" y="2954109"/>
            <a:ext cx="2037000" cy="30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200">
                <a:solidFill>
                  <a:srgbClr val="EE0000"/>
                </a:solidFill>
                <a:latin typeface="Overpass"/>
                <a:ea typeface="Overpass"/>
                <a:cs typeface="Overpass"/>
                <a:sym typeface="Overpass"/>
              </a:rPr>
              <a:t>Defect Escape Rate</a:t>
            </a:r>
            <a:endParaRPr b="1" sz="1200">
              <a:solidFill>
                <a:srgbClr val="EE0000"/>
              </a:solidFill>
              <a:latin typeface="Overpass"/>
              <a:ea typeface="Overpass"/>
              <a:cs typeface="Overpass"/>
              <a:sym typeface="Overpass"/>
            </a:endParaRPr>
          </a:p>
        </p:txBody>
      </p:sp>
      <p:sp>
        <p:nvSpPr>
          <p:cNvPr id="3282" name="Google Shape;3282;p218"/>
          <p:cNvSpPr txBox="1"/>
          <p:nvPr/>
        </p:nvSpPr>
        <p:spPr>
          <a:xfrm>
            <a:off x="6642094" y="1746958"/>
            <a:ext cx="1710300" cy="30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200">
                <a:solidFill>
                  <a:srgbClr val="EE0000"/>
                </a:solidFill>
                <a:latin typeface="Overpass"/>
                <a:ea typeface="Overpass"/>
                <a:cs typeface="Overpass"/>
                <a:sym typeface="Overpass"/>
              </a:rPr>
              <a:t>Deployments Falhos</a:t>
            </a:r>
            <a:endParaRPr b="1" sz="1200">
              <a:solidFill>
                <a:srgbClr val="EE0000"/>
              </a:solidFill>
              <a:latin typeface="Overpass"/>
              <a:ea typeface="Overpass"/>
              <a:cs typeface="Overpass"/>
              <a:sym typeface="Overpass"/>
            </a:endParaRPr>
          </a:p>
        </p:txBody>
      </p:sp>
      <p:sp>
        <p:nvSpPr>
          <p:cNvPr id="3283" name="Google Shape;3283;p218"/>
          <p:cNvSpPr txBox="1"/>
          <p:nvPr/>
        </p:nvSpPr>
        <p:spPr>
          <a:xfrm>
            <a:off x="6738556" y="2949434"/>
            <a:ext cx="1517400" cy="30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200">
                <a:solidFill>
                  <a:srgbClr val="EE0000"/>
                </a:solidFill>
                <a:latin typeface="Overpass"/>
                <a:ea typeface="Overpass"/>
                <a:cs typeface="Overpass"/>
                <a:sym typeface="Overpass"/>
              </a:rPr>
              <a:t>Índice de Erros</a:t>
            </a:r>
            <a:endParaRPr b="1" sz="1200">
              <a:solidFill>
                <a:srgbClr val="EE0000"/>
              </a:solidFill>
              <a:latin typeface="Overpass"/>
              <a:ea typeface="Overpass"/>
              <a:cs typeface="Overpass"/>
              <a:sym typeface="Overpass"/>
            </a:endParaRPr>
          </a:p>
        </p:txBody>
      </p:sp>
      <p:sp>
        <p:nvSpPr>
          <p:cNvPr id="3284" name="Google Shape;3284;p218"/>
          <p:cNvSpPr txBox="1"/>
          <p:nvPr/>
        </p:nvSpPr>
        <p:spPr>
          <a:xfrm>
            <a:off x="5378206" y="4260356"/>
            <a:ext cx="1621200" cy="398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200">
                <a:solidFill>
                  <a:srgbClr val="EE0000"/>
                </a:solidFill>
                <a:latin typeface="Overpass"/>
                <a:ea typeface="Overpass"/>
                <a:cs typeface="Overpass"/>
                <a:sym typeface="Overpass"/>
              </a:rPr>
              <a:t>Mean Time to Detection (MTTD)</a:t>
            </a:r>
            <a:endParaRPr b="1" sz="1200">
              <a:solidFill>
                <a:srgbClr val="EE0000"/>
              </a:solidFill>
              <a:latin typeface="Overpass"/>
              <a:ea typeface="Overpass"/>
              <a:cs typeface="Overpass"/>
              <a:sym typeface="Overpass"/>
            </a:endParaRPr>
          </a:p>
        </p:txBody>
      </p:sp>
      <p:sp>
        <p:nvSpPr>
          <p:cNvPr id="3285" name="Google Shape;3285;p218"/>
          <p:cNvSpPr txBox="1"/>
          <p:nvPr/>
        </p:nvSpPr>
        <p:spPr>
          <a:xfrm>
            <a:off x="6642094" y="4268469"/>
            <a:ext cx="1710300" cy="398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200">
                <a:solidFill>
                  <a:srgbClr val="EE0000"/>
                </a:solidFill>
                <a:latin typeface="Overpass"/>
                <a:ea typeface="Overpass"/>
                <a:cs typeface="Overpass"/>
                <a:sym typeface="Overpass"/>
              </a:rPr>
              <a:t>Mean Time to Restore (MTTR)</a:t>
            </a:r>
            <a:endParaRPr b="1" sz="1200">
              <a:solidFill>
                <a:srgbClr val="EE0000"/>
              </a:solidFill>
              <a:latin typeface="Overpass"/>
              <a:ea typeface="Overpass"/>
              <a:cs typeface="Overpass"/>
              <a:sym typeface="Overpass"/>
            </a:endParaRPr>
          </a:p>
        </p:txBody>
      </p:sp>
      <p:pic>
        <p:nvPicPr>
          <p:cNvPr id="3286" name="Google Shape;3286;p218"/>
          <p:cNvPicPr preferRelativeResize="0"/>
          <p:nvPr/>
        </p:nvPicPr>
        <p:blipFill>
          <a:blip r:embed="rId10">
            <a:alphaModFix/>
          </a:blip>
          <a:stretch>
            <a:fillRect/>
          </a:stretch>
        </p:blipFill>
        <p:spPr>
          <a:xfrm>
            <a:off x="7185578" y="3516568"/>
            <a:ext cx="623409" cy="621792"/>
          </a:xfrm>
          <a:prstGeom prst="rect">
            <a:avLst/>
          </a:prstGeom>
          <a:noFill/>
          <a:ln>
            <a:noFill/>
          </a:ln>
        </p:spPr>
      </p:pic>
      <p:pic>
        <p:nvPicPr>
          <p:cNvPr id="3287" name="Google Shape;3287;p218"/>
          <p:cNvPicPr preferRelativeResize="0"/>
          <p:nvPr/>
        </p:nvPicPr>
        <p:blipFill>
          <a:blip r:embed="rId11">
            <a:alphaModFix/>
          </a:blip>
          <a:stretch>
            <a:fillRect/>
          </a:stretch>
        </p:blipFill>
        <p:spPr>
          <a:xfrm>
            <a:off x="7137364" y="2277820"/>
            <a:ext cx="719848" cy="546793"/>
          </a:xfrm>
          <a:prstGeom prst="rect">
            <a:avLst/>
          </a:prstGeom>
          <a:noFill/>
          <a:ln>
            <a:noFill/>
          </a:ln>
        </p:spPr>
      </p:pic>
      <p:pic>
        <p:nvPicPr>
          <p:cNvPr id="3288" name="Google Shape;3288;p218"/>
          <p:cNvPicPr preferRelativeResize="0"/>
          <p:nvPr/>
        </p:nvPicPr>
        <p:blipFill>
          <a:blip r:embed="rId12">
            <a:alphaModFix/>
          </a:blip>
          <a:stretch>
            <a:fillRect/>
          </a:stretch>
        </p:blipFill>
        <p:spPr>
          <a:xfrm>
            <a:off x="5926918" y="2243626"/>
            <a:ext cx="621792" cy="624532"/>
          </a:xfrm>
          <a:prstGeom prst="rect">
            <a:avLst/>
          </a:prstGeom>
          <a:noFill/>
          <a:ln>
            <a:noFill/>
          </a:ln>
        </p:spPr>
      </p:pic>
      <p:pic>
        <p:nvPicPr>
          <p:cNvPr id="3289" name="Google Shape;3289;p218"/>
          <p:cNvPicPr preferRelativeResize="0"/>
          <p:nvPr/>
        </p:nvPicPr>
        <p:blipFill>
          <a:blip r:embed="rId13">
            <a:alphaModFix/>
          </a:blip>
          <a:stretch>
            <a:fillRect/>
          </a:stretch>
        </p:blipFill>
        <p:spPr>
          <a:xfrm>
            <a:off x="5930418" y="1016669"/>
            <a:ext cx="514905" cy="592994"/>
          </a:xfrm>
          <a:prstGeom prst="rect">
            <a:avLst/>
          </a:prstGeom>
          <a:noFill/>
          <a:ln>
            <a:noFill/>
          </a:ln>
        </p:spPr>
      </p:pic>
      <p:pic>
        <p:nvPicPr>
          <p:cNvPr id="3290" name="Google Shape;3290;p218"/>
          <p:cNvPicPr preferRelativeResize="0"/>
          <p:nvPr/>
        </p:nvPicPr>
        <p:blipFill>
          <a:blip r:embed="rId14">
            <a:alphaModFix/>
          </a:blip>
          <a:stretch>
            <a:fillRect/>
          </a:stretch>
        </p:blipFill>
        <p:spPr>
          <a:xfrm>
            <a:off x="5843925" y="3450796"/>
            <a:ext cx="691668" cy="691667"/>
          </a:xfrm>
          <a:prstGeom prst="rect">
            <a:avLst/>
          </a:prstGeom>
          <a:noFill/>
          <a:ln>
            <a:noFill/>
          </a:ln>
        </p:spPr>
      </p:pic>
      <p:pic>
        <p:nvPicPr>
          <p:cNvPr id="3291" name="Google Shape;3291;p218"/>
          <p:cNvPicPr preferRelativeResize="0"/>
          <p:nvPr/>
        </p:nvPicPr>
        <p:blipFill rotWithShape="1">
          <a:blip r:embed="rId15">
            <a:alphaModFix/>
          </a:blip>
          <a:srcRect b="10801" l="13146" r="15327" t="13239"/>
          <a:stretch/>
        </p:blipFill>
        <p:spPr>
          <a:xfrm>
            <a:off x="7112473" y="1016663"/>
            <a:ext cx="626730" cy="665557"/>
          </a:xfrm>
          <a:prstGeom prst="rect">
            <a:avLst/>
          </a:prstGeom>
          <a:noFill/>
          <a:ln>
            <a:noFill/>
          </a:ln>
        </p:spPr>
      </p:pic>
      <p:sp>
        <p:nvSpPr>
          <p:cNvPr id="3292" name="Google Shape;3292;p218"/>
          <p:cNvSpPr/>
          <p:nvPr/>
        </p:nvSpPr>
        <p:spPr>
          <a:xfrm rot="10800000">
            <a:off x="8255906" y="1937856"/>
            <a:ext cx="740400" cy="1267800"/>
          </a:xfrm>
          <a:prstGeom prst="upArrow">
            <a:avLst>
              <a:gd fmla="val 50000" name="adj1"/>
              <a:gd fmla="val 50000" name="adj2"/>
            </a:avLst>
          </a:prstGeom>
          <a:solidFill>
            <a:srgbClr val="EE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1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Jornada Colaborativa Summit - 19.Mar.2021</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97" name="Shape 3297"/>
        <p:cNvGrpSpPr/>
        <p:nvPr/>
      </p:nvGrpSpPr>
      <p:grpSpPr>
        <a:xfrm>
          <a:off x="0" y="0"/>
          <a:ext cx="0" cy="0"/>
          <a:chOff x="0" y="0"/>
          <a:chExt cx="0" cy="0"/>
        </a:xfrm>
      </p:grpSpPr>
      <p:sp>
        <p:nvSpPr>
          <p:cNvPr id="3298" name="Google Shape;3298;p21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299" name="Google Shape;3299;p219"/>
          <p:cNvPicPr preferRelativeResize="0"/>
          <p:nvPr/>
        </p:nvPicPr>
        <p:blipFill rotWithShape="1">
          <a:blip r:embed="rId3">
            <a:alphaModFix/>
          </a:blip>
          <a:srcRect b="0" l="-10" r="0" t="0"/>
          <a:stretch/>
        </p:blipFill>
        <p:spPr>
          <a:xfrm>
            <a:off x="1691138" y="2013019"/>
            <a:ext cx="5761708" cy="1117481"/>
          </a:xfrm>
          <a:prstGeom prst="rect">
            <a:avLst/>
          </a:prstGeom>
          <a:noFill/>
          <a:ln>
            <a:noFill/>
          </a:ln>
        </p:spPr>
      </p:pic>
      <p:sp>
        <p:nvSpPr>
          <p:cNvPr id="3300" name="Google Shape;3300;p21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Jornada Colaborativa Summit - 19.Mar.2021</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04" name="Shape 3304"/>
        <p:cNvGrpSpPr/>
        <p:nvPr/>
      </p:nvGrpSpPr>
      <p:grpSpPr>
        <a:xfrm>
          <a:off x="0" y="0"/>
          <a:ext cx="0" cy="0"/>
          <a:chOff x="0" y="0"/>
          <a:chExt cx="0" cy="0"/>
        </a:xfrm>
      </p:grpSpPr>
      <p:pic>
        <p:nvPicPr>
          <p:cNvPr id="3305" name="Google Shape;3305;p220"/>
          <p:cNvPicPr preferRelativeResize="0"/>
          <p:nvPr/>
        </p:nvPicPr>
        <p:blipFill>
          <a:blip r:embed="rId3">
            <a:alphaModFix/>
          </a:blip>
          <a:stretch>
            <a:fillRect/>
          </a:stretch>
        </p:blipFill>
        <p:spPr>
          <a:xfrm>
            <a:off x="0" y="0"/>
            <a:ext cx="4572000" cy="2571750"/>
          </a:xfrm>
          <a:prstGeom prst="rect">
            <a:avLst/>
          </a:prstGeom>
          <a:noFill/>
          <a:ln>
            <a:noFill/>
          </a:ln>
        </p:spPr>
      </p:pic>
      <p:pic>
        <p:nvPicPr>
          <p:cNvPr id="3306" name="Google Shape;3306;p220"/>
          <p:cNvPicPr preferRelativeResize="0"/>
          <p:nvPr/>
        </p:nvPicPr>
        <p:blipFill>
          <a:blip r:embed="rId3">
            <a:alphaModFix/>
          </a:blip>
          <a:stretch>
            <a:fillRect/>
          </a:stretch>
        </p:blipFill>
        <p:spPr>
          <a:xfrm>
            <a:off x="4572000" y="0"/>
            <a:ext cx="4572000" cy="2571750"/>
          </a:xfrm>
          <a:prstGeom prst="rect">
            <a:avLst/>
          </a:prstGeom>
          <a:noFill/>
          <a:ln>
            <a:noFill/>
          </a:ln>
        </p:spPr>
      </p:pic>
      <p:pic>
        <p:nvPicPr>
          <p:cNvPr id="3307" name="Google Shape;3307;p220"/>
          <p:cNvPicPr preferRelativeResize="0"/>
          <p:nvPr/>
        </p:nvPicPr>
        <p:blipFill>
          <a:blip r:embed="rId4">
            <a:alphaModFix/>
          </a:blip>
          <a:stretch>
            <a:fillRect/>
          </a:stretch>
        </p:blipFill>
        <p:spPr>
          <a:xfrm>
            <a:off x="4572000" y="-2200"/>
            <a:ext cx="4572000" cy="2576150"/>
          </a:xfrm>
          <a:prstGeom prst="rect">
            <a:avLst/>
          </a:prstGeom>
          <a:noFill/>
          <a:ln>
            <a:noFill/>
          </a:ln>
        </p:spPr>
      </p:pic>
      <p:pic>
        <p:nvPicPr>
          <p:cNvPr id="3308" name="Google Shape;3308;p220"/>
          <p:cNvPicPr preferRelativeResize="0"/>
          <p:nvPr/>
        </p:nvPicPr>
        <p:blipFill>
          <a:blip r:embed="rId3">
            <a:alphaModFix/>
          </a:blip>
          <a:stretch>
            <a:fillRect/>
          </a:stretch>
        </p:blipFill>
        <p:spPr>
          <a:xfrm>
            <a:off x="0" y="2573950"/>
            <a:ext cx="4572000" cy="2571750"/>
          </a:xfrm>
          <a:prstGeom prst="rect">
            <a:avLst/>
          </a:prstGeom>
          <a:noFill/>
          <a:ln>
            <a:noFill/>
          </a:ln>
        </p:spPr>
      </p:pic>
      <p:pic>
        <p:nvPicPr>
          <p:cNvPr id="3309" name="Google Shape;3309;p220"/>
          <p:cNvPicPr preferRelativeResize="0"/>
          <p:nvPr/>
        </p:nvPicPr>
        <p:blipFill rotWithShape="1">
          <a:blip r:embed="rId5">
            <a:alphaModFix/>
          </a:blip>
          <a:srcRect b="2104" l="0" r="1931" t="0"/>
          <a:stretch/>
        </p:blipFill>
        <p:spPr>
          <a:xfrm>
            <a:off x="0" y="2571750"/>
            <a:ext cx="4572000" cy="2571750"/>
          </a:xfrm>
          <a:prstGeom prst="rect">
            <a:avLst/>
          </a:prstGeom>
          <a:noFill/>
          <a:ln>
            <a:noFill/>
          </a:ln>
        </p:spPr>
      </p:pic>
      <p:pic>
        <p:nvPicPr>
          <p:cNvPr id="3310" name="Google Shape;3310;p220"/>
          <p:cNvPicPr preferRelativeResize="0"/>
          <p:nvPr/>
        </p:nvPicPr>
        <p:blipFill>
          <a:blip r:embed="rId3">
            <a:alphaModFix/>
          </a:blip>
          <a:stretch>
            <a:fillRect/>
          </a:stretch>
        </p:blipFill>
        <p:spPr>
          <a:xfrm>
            <a:off x="4572000" y="2573950"/>
            <a:ext cx="4572000" cy="2571750"/>
          </a:xfrm>
          <a:prstGeom prst="rect">
            <a:avLst/>
          </a:prstGeom>
          <a:noFill/>
          <a:ln>
            <a:noFill/>
          </a:ln>
        </p:spPr>
      </p:pic>
      <p:pic>
        <p:nvPicPr>
          <p:cNvPr id="3311" name="Google Shape;3311;p220"/>
          <p:cNvPicPr preferRelativeResize="0"/>
          <p:nvPr/>
        </p:nvPicPr>
        <p:blipFill rotWithShape="1">
          <a:blip r:embed="rId6">
            <a:alphaModFix/>
          </a:blip>
          <a:srcRect b="79" l="0" r="0" t="89"/>
          <a:stretch/>
        </p:blipFill>
        <p:spPr>
          <a:xfrm>
            <a:off x="0" y="-2200"/>
            <a:ext cx="4572000" cy="2571750"/>
          </a:xfrm>
          <a:prstGeom prst="rect">
            <a:avLst/>
          </a:prstGeom>
          <a:noFill/>
          <a:ln>
            <a:noFill/>
          </a:ln>
        </p:spPr>
      </p:pic>
      <p:pic>
        <p:nvPicPr>
          <p:cNvPr id="3312" name="Google Shape;3312;p220"/>
          <p:cNvPicPr preferRelativeResize="0"/>
          <p:nvPr/>
        </p:nvPicPr>
        <p:blipFill>
          <a:blip r:embed="rId7">
            <a:alphaModFix/>
          </a:blip>
          <a:stretch>
            <a:fillRect/>
          </a:stretch>
        </p:blipFill>
        <p:spPr>
          <a:xfrm>
            <a:off x="4572000" y="2569545"/>
            <a:ext cx="4572000" cy="2576155"/>
          </a:xfrm>
          <a:prstGeom prst="rect">
            <a:avLst/>
          </a:prstGeom>
          <a:noFill/>
          <a:ln>
            <a:noFill/>
          </a:ln>
        </p:spPr>
      </p:pic>
      <p:sp>
        <p:nvSpPr>
          <p:cNvPr id="3313" name="Google Shape;3313;p220"/>
          <p:cNvSpPr txBox="1"/>
          <p:nvPr/>
        </p:nvSpPr>
        <p:spPr>
          <a:xfrm>
            <a:off x="2937747" y="1807827"/>
            <a:ext cx="3268500" cy="2084400"/>
          </a:xfrm>
          <a:prstGeom prst="rect">
            <a:avLst/>
          </a:prstGeom>
          <a:solidFill>
            <a:srgbClr val="EE0000"/>
          </a:solidFill>
          <a:ln>
            <a:noFill/>
          </a:ln>
        </p:spPr>
        <p:txBody>
          <a:bodyPr anchorCtr="0" anchor="ctr" bIns="68575" lIns="68575" spcFirstLastPara="1" rIns="68575" wrap="square" tIns="68575">
            <a:noAutofit/>
          </a:bodyPr>
          <a:lstStyle/>
          <a:p>
            <a:pPr indent="0" lvl="0" marL="0" rtl="0" algn="ctr">
              <a:lnSpc>
                <a:spcPct val="100000"/>
              </a:lnSpc>
              <a:spcBef>
                <a:spcPts val="0"/>
              </a:spcBef>
              <a:spcAft>
                <a:spcPts val="0"/>
              </a:spcAft>
              <a:buNone/>
            </a:pPr>
            <a:r>
              <a:rPr b="1" lang="en" sz="3600">
                <a:solidFill>
                  <a:srgbClr val="FFFFFF"/>
                </a:solidFill>
                <a:latin typeface="Red Hat Display"/>
                <a:ea typeface="Red Hat Display"/>
                <a:cs typeface="Red Hat Display"/>
                <a:sym typeface="Red Hat Display"/>
              </a:rPr>
              <a:t>Cultura </a:t>
            </a:r>
            <a:endParaRPr b="1" sz="3600">
              <a:solidFill>
                <a:srgbClr val="FFFFFF"/>
              </a:solidFill>
              <a:latin typeface="Red Hat Display"/>
              <a:ea typeface="Red Hat Display"/>
              <a:cs typeface="Red Hat Display"/>
              <a:sym typeface="Red Hat Display"/>
            </a:endParaRPr>
          </a:p>
          <a:p>
            <a:pPr indent="0" lvl="0" marL="0" rtl="0" algn="ctr">
              <a:lnSpc>
                <a:spcPct val="100000"/>
              </a:lnSpc>
              <a:spcBef>
                <a:spcPts val="0"/>
              </a:spcBef>
              <a:spcAft>
                <a:spcPts val="0"/>
              </a:spcAft>
              <a:buNone/>
            </a:pPr>
            <a:r>
              <a:rPr b="1" lang="en" sz="3600">
                <a:solidFill>
                  <a:srgbClr val="FFFFFF"/>
                </a:solidFill>
                <a:latin typeface="Red Hat Display"/>
                <a:ea typeface="Red Hat Display"/>
                <a:cs typeface="Red Hat Display"/>
                <a:sym typeface="Red Hat Display"/>
              </a:rPr>
              <a:t>Open Source</a:t>
            </a:r>
            <a:endParaRPr b="1" sz="3600">
              <a:solidFill>
                <a:srgbClr val="FFFFFF"/>
              </a:solidFill>
              <a:latin typeface="Red Hat Display"/>
              <a:ea typeface="Red Hat Display"/>
              <a:cs typeface="Red Hat Display"/>
              <a:sym typeface="Red Hat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0000"/>
        </a:solidFill>
      </p:bgPr>
    </p:bg>
    <p:spTree>
      <p:nvGrpSpPr>
        <p:cNvPr id="2061" name="Shape 2061"/>
        <p:cNvGrpSpPr/>
        <p:nvPr/>
      </p:nvGrpSpPr>
      <p:grpSpPr>
        <a:xfrm>
          <a:off x="0" y="0"/>
          <a:ext cx="0" cy="0"/>
          <a:chOff x="0" y="0"/>
          <a:chExt cx="0" cy="0"/>
        </a:xfrm>
      </p:grpSpPr>
      <p:sp>
        <p:nvSpPr>
          <p:cNvPr id="2062" name="Google Shape;2062;p185"/>
          <p:cNvSpPr txBox="1"/>
          <p:nvPr/>
        </p:nvSpPr>
        <p:spPr>
          <a:xfrm>
            <a:off x="1273950" y="460350"/>
            <a:ext cx="6596100" cy="4222800"/>
          </a:xfrm>
          <a:prstGeom prst="rect">
            <a:avLst/>
          </a:prstGeom>
          <a:noFill/>
          <a:ln>
            <a:noFill/>
          </a:ln>
        </p:spPr>
        <p:txBody>
          <a:bodyPr anchorCtr="0" anchor="ctr" bIns="68575" lIns="64000" spcFirstLastPara="1" rIns="68575" wrap="square" tIns="68575">
            <a:noAutofit/>
          </a:bodyPr>
          <a:lstStyle/>
          <a:p>
            <a:pPr indent="0" lvl="0" marL="0" rtl="0" algn="ctr">
              <a:lnSpc>
                <a:spcPct val="115000"/>
              </a:lnSpc>
              <a:spcBef>
                <a:spcPts val="800"/>
              </a:spcBef>
              <a:spcAft>
                <a:spcPts val="0"/>
              </a:spcAft>
              <a:buNone/>
            </a:pPr>
            <a:r>
              <a:rPr lang="en" sz="4400">
                <a:solidFill>
                  <a:srgbClr val="FFFFFF"/>
                </a:solidFill>
                <a:latin typeface="Red Hat Display"/>
                <a:ea typeface="Red Hat Display"/>
                <a:cs typeface="Red Hat Display"/>
                <a:sym typeface="Red Hat Display"/>
              </a:rPr>
              <a:t>1 - "Novo normal"</a:t>
            </a:r>
            <a:endParaRPr sz="4400">
              <a:solidFill>
                <a:srgbClr val="FFFFFF"/>
              </a:solidFill>
              <a:latin typeface="Red Hat Display"/>
              <a:ea typeface="Red Hat Display"/>
              <a:cs typeface="Red Hat Display"/>
              <a:sym typeface="Red Hat Display"/>
            </a:endParaRPr>
          </a:p>
          <a:p>
            <a:pPr indent="0" lvl="0" marL="0" rtl="0" algn="ctr">
              <a:lnSpc>
                <a:spcPct val="115000"/>
              </a:lnSpc>
              <a:spcBef>
                <a:spcPts val="800"/>
              </a:spcBef>
              <a:spcAft>
                <a:spcPts val="0"/>
              </a:spcAft>
              <a:buNone/>
            </a:pPr>
            <a:r>
              <a:rPr lang="en" sz="4400">
                <a:solidFill>
                  <a:srgbClr val="FFFFFF"/>
                </a:solidFill>
                <a:latin typeface="Red Hat Display"/>
                <a:ea typeface="Red Hat Display"/>
                <a:cs typeface="Red Hat Display"/>
                <a:sym typeface="Red Hat Display"/>
              </a:rPr>
              <a:t>2 - "Normal"</a:t>
            </a:r>
            <a:endParaRPr sz="4400">
              <a:solidFill>
                <a:srgbClr val="FFFFFF"/>
              </a:solidFill>
              <a:latin typeface="Red Hat Display"/>
              <a:ea typeface="Red Hat Display"/>
              <a:cs typeface="Red Hat Display"/>
              <a:sym typeface="Red Hat Display"/>
            </a:endParaRPr>
          </a:p>
          <a:p>
            <a:pPr indent="0" lvl="0" marL="0" rtl="0" algn="ctr">
              <a:lnSpc>
                <a:spcPct val="115000"/>
              </a:lnSpc>
              <a:spcBef>
                <a:spcPts val="800"/>
              </a:spcBef>
              <a:spcAft>
                <a:spcPts val="0"/>
              </a:spcAft>
              <a:buNone/>
            </a:pPr>
            <a:r>
              <a:rPr lang="en" sz="4400">
                <a:solidFill>
                  <a:srgbClr val="FFFFFF"/>
                </a:solidFill>
                <a:latin typeface="Red Hat Display"/>
                <a:ea typeface="Red Hat Display"/>
                <a:cs typeface="Red Hat Display"/>
                <a:sym typeface="Red Hat Display"/>
              </a:rPr>
              <a:t>3 - "Normal temporário"</a:t>
            </a:r>
            <a:endParaRPr sz="4400">
              <a:solidFill>
                <a:srgbClr val="FFFFFF"/>
              </a:solidFill>
              <a:latin typeface="Red Hat Display"/>
              <a:ea typeface="Red Hat Display"/>
              <a:cs typeface="Red Hat Display"/>
              <a:sym typeface="Red Hat Display"/>
            </a:endParaRPr>
          </a:p>
          <a:p>
            <a:pPr indent="0" lvl="0" marL="0" rtl="0" algn="ctr">
              <a:lnSpc>
                <a:spcPct val="115000"/>
              </a:lnSpc>
              <a:spcBef>
                <a:spcPts val="800"/>
              </a:spcBef>
              <a:spcAft>
                <a:spcPts val="0"/>
              </a:spcAft>
              <a:buNone/>
            </a:pPr>
            <a:r>
              <a:rPr lang="en" sz="4400">
                <a:solidFill>
                  <a:srgbClr val="FFFFFF"/>
                </a:solidFill>
                <a:latin typeface="Red Hat Display"/>
                <a:ea typeface="Red Hat Display"/>
                <a:cs typeface="Red Hat Display"/>
                <a:sym typeface="Red Hat Display"/>
              </a:rPr>
              <a:t>4 - "Novos tempos"</a:t>
            </a:r>
            <a:endParaRPr sz="4400">
              <a:solidFill>
                <a:srgbClr val="FFFFFF"/>
              </a:solidFill>
              <a:latin typeface="Red Hat Display"/>
              <a:ea typeface="Red Hat Display"/>
              <a:cs typeface="Red Hat Display"/>
              <a:sym typeface="Red Hat Display"/>
            </a:endParaRPr>
          </a:p>
          <a:p>
            <a:pPr indent="0" lvl="0" marL="0" rtl="0" algn="ctr">
              <a:lnSpc>
                <a:spcPct val="115000"/>
              </a:lnSpc>
              <a:spcBef>
                <a:spcPts val="800"/>
              </a:spcBef>
              <a:spcAft>
                <a:spcPts val="0"/>
              </a:spcAft>
              <a:buNone/>
            </a:pPr>
            <a:r>
              <a:rPr b="1" lang="en" sz="4400">
                <a:solidFill>
                  <a:srgbClr val="FFFFFF"/>
                </a:solidFill>
                <a:latin typeface="Red Hat Display"/>
                <a:ea typeface="Red Hat Display"/>
                <a:cs typeface="Red Hat Display"/>
                <a:sym typeface="Red Hat Display"/>
              </a:rPr>
              <a:t>5 - "Tempos Modernos"</a:t>
            </a:r>
            <a:endParaRPr b="1" sz="4400">
              <a:solidFill>
                <a:srgbClr val="FFFFFF"/>
              </a:solidFill>
              <a:latin typeface="Red Hat Display"/>
              <a:ea typeface="Red Hat Display"/>
              <a:cs typeface="Red Hat Display"/>
              <a:sym typeface="Red Hat Displ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17" name="Shape 3317"/>
        <p:cNvGrpSpPr/>
        <p:nvPr/>
      </p:nvGrpSpPr>
      <p:grpSpPr>
        <a:xfrm>
          <a:off x="0" y="0"/>
          <a:ext cx="0" cy="0"/>
          <a:chOff x="0" y="0"/>
          <a:chExt cx="0" cy="0"/>
        </a:xfrm>
      </p:grpSpPr>
      <p:sp>
        <p:nvSpPr>
          <p:cNvPr id="3318" name="Google Shape;3318;p22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319" name="Google Shape;3319;p221"/>
          <p:cNvPicPr preferRelativeResize="0"/>
          <p:nvPr/>
        </p:nvPicPr>
        <p:blipFill>
          <a:blip r:embed="rId3">
            <a:alphaModFix amt="35000"/>
          </a:blip>
          <a:stretch>
            <a:fillRect/>
          </a:stretch>
        </p:blipFill>
        <p:spPr>
          <a:xfrm>
            <a:off x="790937" y="681226"/>
            <a:ext cx="7562130" cy="3781050"/>
          </a:xfrm>
          <a:prstGeom prst="rect">
            <a:avLst/>
          </a:prstGeom>
          <a:noFill/>
          <a:ln>
            <a:noFill/>
          </a:ln>
        </p:spPr>
      </p:pic>
      <p:pic>
        <p:nvPicPr>
          <p:cNvPr id="3320" name="Google Shape;3320;p221"/>
          <p:cNvPicPr preferRelativeResize="0"/>
          <p:nvPr/>
        </p:nvPicPr>
        <p:blipFill>
          <a:blip r:embed="rId4">
            <a:alphaModFix/>
          </a:blip>
          <a:stretch>
            <a:fillRect/>
          </a:stretch>
        </p:blipFill>
        <p:spPr>
          <a:xfrm>
            <a:off x="3114250" y="3141575"/>
            <a:ext cx="929075" cy="512276"/>
          </a:xfrm>
          <a:prstGeom prst="rect">
            <a:avLst/>
          </a:prstGeom>
          <a:noFill/>
          <a:ln>
            <a:noFill/>
          </a:ln>
        </p:spPr>
      </p:pic>
      <p:pic>
        <p:nvPicPr>
          <p:cNvPr descr="Santander - Hospital Angelina Caron" id="3321" name="Google Shape;3321;p221"/>
          <p:cNvPicPr preferRelativeResize="0"/>
          <p:nvPr/>
        </p:nvPicPr>
        <p:blipFill>
          <a:blip r:embed="rId5">
            <a:alphaModFix/>
          </a:blip>
          <a:stretch>
            <a:fillRect/>
          </a:stretch>
        </p:blipFill>
        <p:spPr>
          <a:xfrm>
            <a:off x="3796125" y="1862975"/>
            <a:ext cx="708775" cy="708775"/>
          </a:xfrm>
          <a:prstGeom prst="rect">
            <a:avLst/>
          </a:prstGeom>
          <a:noFill/>
          <a:ln>
            <a:noFill/>
          </a:ln>
        </p:spPr>
      </p:pic>
      <p:pic>
        <p:nvPicPr>
          <p:cNvPr descr="Unicef – Logos Download" id="3322" name="Google Shape;3322;p221"/>
          <p:cNvPicPr preferRelativeResize="0"/>
          <p:nvPr/>
        </p:nvPicPr>
        <p:blipFill>
          <a:blip r:embed="rId6">
            <a:alphaModFix/>
          </a:blip>
          <a:stretch>
            <a:fillRect/>
          </a:stretch>
        </p:blipFill>
        <p:spPr>
          <a:xfrm>
            <a:off x="1566800" y="3236546"/>
            <a:ext cx="1224576" cy="294648"/>
          </a:xfrm>
          <a:prstGeom prst="rect">
            <a:avLst/>
          </a:prstGeom>
          <a:noFill/>
          <a:ln>
            <a:noFill/>
          </a:ln>
        </p:spPr>
      </p:pic>
      <p:pic>
        <p:nvPicPr>
          <p:cNvPr id="3323" name="Google Shape;3323;p221"/>
          <p:cNvPicPr preferRelativeResize="0"/>
          <p:nvPr/>
        </p:nvPicPr>
        <p:blipFill>
          <a:blip r:embed="rId7">
            <a:alphaModFix/>
          </a:blip>
          <a:stretch>
            <a:fillRect/>
          </a:stretch>
        </p:blipFill>
        <p:spPr>
          <a:xfrm>
            <a:off x="679456" y="2065613"/>
            <a:ext cx="1431170" cy="406900"/>
          </a:xfrm>
          <a:prstGeom prst="rect">
            <a:avLst/>
          </a:prstGeom>
          <a:noFill/>
          <a:ln>
            <a:noFill/>
          </a:ln>
        </p:spPr>
      </p:pic>
      <p:pic>
        <p:nvPicPr>
          <p:cNvPr id="3324" name="Google Shape;3324;p221"/>
          <p:cNvPicPr preferRelativeResize="0"/>
          <p:nvPr/>
        </p:nvPicPr>
        <p:blipFill rotWithShape="1">
          <a:blip r:embed="rId8">
            <a:alphaModFix/>
          </a:blip>
          <a:srcRect b="0" l="22438" r="22333" t="0"/>
          <a:stretch/>
        </p:blipFill>
        <p:spPr>
          <a:xfrm>
            <a:off x="6240078" y="2953725"/>
            <a:ext cx="1189396" cy="612300"/>
          </a:xfrm>
          <a:prstGeom prst="rect">
            <a:avLst/>
          </a:prstGeom>
          <a:noFill/>
          <a:ln>
            <a:noFill/>
          </a:ln>
        </p:spPr>
      </p:pic>
      <p:pic>
        <p:nvPicPr>
          <p:cNvPr id="3325" name="Google Shape;3325;p221"/>
          <p:cNvPicPr preferRelativeResize="0"/>
          <p:nvPr/>
        </p:nvPicPr>
        <p:blipFill rotWithShape="1">
          <a:blip r:embed="rId9">
            <a:alphaModFix/>
          </a:blip>
          <a:srcRect b="0" l="23002" r="22085" t="0"/>
          <a:stretch/>
        </p:blipFill>
        <p:spPr>
          <a:xfrm>
            <a:off x="4655872" y="1553350"/>
            <a:ext cx="562578" cy="512275"/>
          </a:xfrm>
          <a:prstGeom prst="rect">
            <a:avLst/>
          </a:prstGeom>
          <a:noFill/>
          <a:ln>
            <a:noFill/>
          </a:ln>
        </p:spPr>
      </p:pic>
      <p:pic>
        <p:nvPicPr>
          <p:cNvPr id="3326" name="Google Shape;3326;p221"/>
          <p:cNvPicPr preferRelativeResize="0"/>
          <p:nvPr/>
        </p:nvPicPr>
        <p:blipFill rotWithShape="1">
          <a:blip r:embed="rId10">
            <a:alphaModFix/>
          </a:blip>
          <a:srcRect b="31368" l="8651" r="7272" t="28960"/>
          <a:stretch/>
        </p:blipFill>
        <p:spPr>
          <a:xfrm>
            <a:off x="2748075" y="1819150"/>
            <a:ext cx="1068625" cy="252135"/>
          </a:xfrm>
          <a:prstGeom prst="rect">
            <a:avLst/>
          </a:prstGeom>
          <a:noFill/>
          <a:ln>
            <a:noFill/>
          </a:ln>
        </p:spPr>
      </p:pic>
      <p:pic>
        <p:nvPicPr>
          <p:cNvPr id="3327" name="Google Shape;3327;p221"/>
          <p:cNvPicPr preferRelativeResize="0"/>
          <p:nvPr/>
        </p:nvPicPr>
        <p:blipFill rotWithShape="1">
          <a:blip r:embed="rId11">
            <a:alphaModFix/>
          </a:blip>
          <a:srcRect b="25975" l="6128" r="5563" t="25922"/>
          <a:stretch/>
        </p:blipFill>
        <p:spPr>
          <a:xfrm>
            <a:off x="2437425" y="2208537"/>
            <a:ext cx="1333475" cy="363213"/>
          </a:xfrm>
          <a:prstGeom prst="rect">
            <a:avLst/>
          </a:prstGeom>
          <a:noFill/>
          <a:ln>
            <a:noFill/>
          </a:ln>
        </p:spPr>
      </p:pic>
      <p:pic>
        <p:nvPicPr>
          <p:cNvPr id="3328" name="Google Shape;3328;p221"/>
          <p:cNvPicPr preferRelativeResize="0"/>
          <p:nvPr/>
        </p:nvPicPr>
        <p:blipFill>
          <a:blip r:embed="rId12">
            <a:alphaModFix/>
          </a:blip>
          <a:stretch>
            <a:fillRect/>
          </a:stretch>
        </p:blipFill>
        <p:spPr>
          <a:xfrm>
            <a:off x="5289649" y="2618988"/>
            <a:ext cx="1133675" cy="566838"/>
          </a:xfrm>
          <a:prstGeom prst="rect">
            <a:avLst/>
          </a:prstGeom>
          <a:noFill/>
          <a:ln>
            <a:noFill/>
          </a:ln>
        </p:spPr>
      </p:pic>
      <p:pic>
        <p:nvPicPr>
          <p:cNvPr id="3329" name="Google Shape;3329;p221"/>
          <p:cNvPicPr preferRelativeResize="0"/>
          <p:nvPr/>
        </p:nvPicPr>
        <p:blipFill>
          <a:blip r:embed="rId13">
            <a:alphaModFix/>
          </a:blip>
          <a:stretch>
            <a:fillRect/>
          </a:stretch>
        </p:blipFill>
        <p:spPr>
          <a:xfrm>
            <a:off x="6976325" y="3485624"/>
            <a:ext cx="1133675" cy="566825"/>
          </a:xfrm>
          <a:prstGeom prst="rect">
            <a:avLst/>
          </a:prstGeom>
          <a:noFill/>
          <a:ln>
            <a:noFill/>
          </a:ln>
        </p:spPr>
      </p:pic>
      <p:pic>
        <p:nvPicPr>
          <p:cNvPr id="3330" name="Google Shape;3330;p221"/>
          <p:cNvPicPr preferRelativeResize="0"/>
          <p:nvPr/>
        </p:nvPicPr>
        <p:blipFill>
          <a:blip r:embed="rId14">
            <a:alphaModFix/>
          </a:blip>
          <a:stretch>
            <a:fillRect/>
          </a:stretch>
        </p:blipFill>
        <p:spPr>
          <a:xfrm>
            <a:off x="6976325" y="2012850"/>
            <a:ext cx="1333475" cy="666750"/>
          </a:xfrm>
          <a:prstGeom prst="rect">
            <a:avLst/>
          </a:prstGeom>
          <a:noFill/>
          <a:ln>
            <a:noFill/>
          </a:ln>
        </p:spPr>
      </p:pic>
      <p:pic>
        <p:nvPicPr>
          <p:cNvPr id="3331" name="Google Shape;3331;p221"/>
          <p:cNvPicPr preferRelativeResize="0"/>
          <p:nvPr/>
        </p:nvPicPr>
        <p:blipFill>
          <a:blip r:embed="rId15">
            <a:alphaModFix/>
          </a:blip>
          <a:stretch>
            <a:fillRect/>
          </a:stretch>
        </p:blipFill>
        <p:spPr>
          <a:xfrm>
            <a:off x="566087" y="1590813"/>
            <a:ext cx="1417550" cy="708775"/>
          </a:xfrm>
          <a:prstGeom prst="rect">
            <a:avLst/>
          </a:prstGeom>
          <a:noFill/>
          <a:ln>
            <a:noFill/>
          </a:ln>
        </p:spPr>
      </p:pic>
      <p:pic>
        <p:nvPicPr>
          <p:cNvPr id="3332" name="Google Shape;3332;p221"/>
          <p:cNvPicPr preferRelativeResize="0"/>
          <p:nvPr/>
        </p:nvPicPr>
        <p:blipFill>
          <a:blip r:embed="rId16">
            <a:alphaModFix/>
          </a:blip>
          <a:stretch>
            <a:fillRect/>
          </a:stretch>
        </p:blipFill>
        <p:spPr>
          <a:xfrm>
            <a:off x="886047" y="2265600"/>
            <a:ext cx="1224578" cy="612300"/>
          </a:xfrm>
          <a:prstGeom prst="rect">
            <a:avLst/>
          </a:prstGeom>
          <a:noFill/>
          <a:ln>
            <a:noFill/>
          </a:ln>
        </p:spPr>
      </p:pic>
      <p:pic>
        <p:nvPicPr>
          <p:cNvPr id="3333" name="Google Shape;3333;p221"/>
          <p:cNvPicPr preferRelativeResize="0"/>
          <p:nvPr/>
        </p:nvPicPr>
        <p:blipFill>
          <a:blip r:embed="rId17">
            <a:alphaModFix/>
          </a:blip>
          <a:stretch>
            <a:fillRect/>
          </a:stretch>
        </p:blipFill>
        <p:spPr>
          <a:xfrm>
            <a:off x="3616200" y="876322"/>
            <a:ext cx="1068625" cy="942828"/>
          </a:xfrm>
          <a:prstGeom prst="rect">
            <a:avLst/>
          </a:prstGeom>
          <a:noFill/>
          <a:ln>
            <a:noFill/>
          </a:ln>
        </p:spPr>
      </p:pic>
      <p:pic>
        <p:nvPicPr>
          <p:cNvPr id="3334" name="Google Shape;3334;p221"/>
          <p:cNvPicPr preferRelativeResize="0"/>
          <p:nvPr/>
        </p:nvPicPr>
        <p:blipFill>
          <a:blip r:embed="rId18">
            <a:alphaModFix/>
          </a:blip>
          <a:stretch>
            <a:fillRect/>
          </a:stretch>
        </p:blipFill>
        <p:spPr>
          <a:xfrm>
            <a:off x="8026200" y="495725"/>
            <a:ext cx="672350" cy="672350"/>
          </a:xfrm>
          <a:prstGeom prst="rect">
            <a:avLst/>
          </a:prstGeom>
          <a:noFill/>
          <a:ln>
            <a:noFill/>
          </a:ln>
        </p:spPr>
      </p:pic>
      <p:sp>
        <p:nvSpPr>
          <p:cNvPr id="3335" name="Google Shape;3335;p22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Jornada Colaborativa Summit - 19.Mar.2021</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39" name="Shape 3339"/>
        <p:cNvGrpSpPr/>
        <p:nvPr/>
      </p:nvGrpSpPr>
      <p:grpSpPr>
        <a:xfrm>
          <a:off x="0" y="0"/>
          <a:ext cx="0" cy="0"/>
          <a:chOff x="0" y="0"/>
          <a:chExt cx="0" cy="0"/>
        </a:xfrm>
      </p:grpSpPr>
      <p:sp>
        <p:nvSpPr>
          <p:cNvPr id="3340" name="Google Shape;3340;p22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341" name="Google Shape;3341;p222"/>
          <p:cNvPicPr preferRelativeResize="0"/>
          <p:nvPr/>
        </p:nvPicPr>
        <p:blipFill>
          <a:blip r:embed="rId3">
            <a:alphaModFix/>
          </a:blip>
          <a:stretch>
            <a:fillRect/>
          </a:stretch>
        </p:blipFill>
        <p:spPr>
          <a:xfrm>
            <a:off x="3144613" y="100066"/>
            <a:ext cx="2854725" cy="1608525"/>
          </a:xfrm>
          <a:prstGeom prst="rect">
            <a:avLst/>
          </a:prstGeom>
          <a:noFill/>
          <a:ln>
            <a:noFill/>
          </a:ln>
        </p:spPr>
      </p:pic>
      <p:pic>
        <p:nvPicPr>
          <p:cNvPr id="3342" name="Google Shape;3342;p222"/>
          <p:cNvPicPr preferRelativeResize="0"/>
          <p:nvPr/>
        </p:nvPicPr>
        <p:blipFill>
          <a:blip r:embed="rId4">
            <a:alphaModFix/>
          </a:blip>
          <a:stretch>
            <a:fillRect/>
          </a:stretch>
        </p:blipFill>
        <p:spPr>
          <a:xfrm>
            <a:off x="3144625" y="1767489"/>
            <a:ext cx="2854740" cy="1608525"/>
          </a:xfrm>
          <a:prstGeom prst="rect">
            <a:avLst/>
          </a:prstGeom>
          <a:noFill/>
          <a:ln>
            <a:noFill/>
          </a:ln>
        </p:spPr>
      </p:pic>
      <p:pic>
        <p:nvPicPr>
          <p:cNvPr id="3343" name="Google Shape;3343;p222"/>
          <p:cNvPicPr preferRelativeResize="0"/>
          <p:nvPr/>
        </p:nvPicPr>
        <p:blipFill>
          <a:blip r:embed="rId5">
            <a:alphaModFix/>
          </a:blip>
          <a:stretch>
            <a:fillRect/>
          </a:stretch>
        </p:blipFill>
        <p:spPr>
          <a:xfrm>
            <a:off x="3144626" y="3434912"/>
            <a:ext cx="2854751" cy="1608530"/>
          </a:xfrm>
          <a:prstGeom prst="rect">
            <a:avLst/>
          </a:prstGeom>
          <a:noFill/>
          <a:ln>
            <a:noFill/>
          </a:ln>
        </p:spPr>
      </p:pic>
      <p:pic>
        <p:nvPicPr>
          <p:cNvPr id="3344" name="Google Shape;3344;p222"/>
          <p:cNvPicPr preferRelativeResize="0"/>
          <p:nvPr/>
        </p:nvPicPr>
        <p:blipFill>
          <a:blip r:embed="rId6">
            <a:alphaModFix/>
          </a:blip>
          <a:stretch>
            <a:fillRect/>
          </a:stretch>
        </p:blipFill>
        <p:spPr>
          <a:xfrm>
            <a:off x="497525" y="523450"/>
            <a:ext cx="2149250" cy="1185150"/>
          </a:xfrm>
          <a:prstGeom prst="rect">
            <a:avLst/>
          </a:prstGeom>
          <a:noFill/>
          <a:ln>
            <a:noFill/>
          </a:ln>
        </p:spPr>
      </p:pic>
      <p:pic>
        <p:nvPicPr>
          <p:cNvPr id="3345" name="Google Shape;3345;p222"/>
          <p:cNvPicPr preferRelativeResize="0"/>
          <p:nvPr/>
        </p:nvPicPr>
        <p:blipFill>
          <a:blip r:embed="rId7">
            <a:alphaModFix/>
          </a:blip>
          <a:stretch>
            <a:fillRect/>
          </a:stretch>
        </p:blipFill>
        <p:spPr>
          <a:xfrm>
            <a:off x="8024050" y="493575"/>
            <a:ext cx="676656" cy="676656"/>
          </a:xfrm>
          <a:prstGeom prst="rect">
            <a:avLst/>
          </a:prstGeom>
          <a:noFill/>
          <a:ln>
            <a:noFill/>
          </a:ln>
        </p:spPr>
      </p:pic>
      <p:sp>
        <p:nvSpPr>
          <p:cNvPr id="3346" name="Google Shape;3346;p222"/>
          <p:cNvSpPr/>
          <p:nvPr/>
        </p:nvSpPr>
        <p:spPr>
          <a:xfrm>
            <a:off x="6280149" y="384463"/>
            <a:ext cx="1463100" cy="1463100"/>
          </a:xfrm>
          <a:prstGeom prst="rect">
            <a:avLst/>
          </a:prstGeom>
          <a:solidFill>
            <a:srgbClr val="142C4D"/>
          </a:solid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600">
                <a:solidFill>
                  <a:srgbClr val="FFFFFF"/>
                </a:solidFill>
                <a:latin typeface="Overpass"/>
                <a:ea typeface="Overpass"/>
                <a:cs typeface="Overpass"/>
                <a:sym typeface="Overpass"/>
              </a:rPr>
              <a:t>Colaboração</a:t>
            </a:r>
            <a:endParaRPr b="1" sz="1600">
              <a:solidFill>
                <a:srgbClr val="FFFFFF"/>
              </a:solidFill>
              <a:latin typeface="Overpass"/>
              <a:ea typeface="Overpass"/>
              <a:cs typeface="Overpass"/>
              <a:sym typeface="Overpass"/>
            </a:endParaRPr>
          </a:p>
        </p:txBody>
      </p:sp>
      <p:sp>
        <p:nvSpPr>
          <p:cNvPr id="3347" name="Google Shape;3347;p222"/>
          <p:cNvSpPr/>
          <p:nvPr/>
        </p:nvSpPr>
        <p:spPr>
          <a:xfrm>
            <a:off x="6280149" y="1982400"/>
            <a:ext cx="1463100" cy="1463100"/>
          </a:xfrm>
          <a:prstGeom prst="rect">
            <a:avLst/>
          </a:prstGeom>
          <a:solidFill>
            <a:srgbClr val="142C4D"/>
          </a:solid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500">
                <a:solidFill>
                  <a:srgbClr val="FFFFFF"/>
                </a:solidFill>
                <a:latin typeface="Overpass"/>
                <a:ea typeface="Overpass"/>
                <a:cs typeface="Overpass"/>
                <a:sym typeface="Overpass"/>
              </a:rPr>
              <a:t>Multifuncional</a:t>
            </a:r>
            <a:endParaRPr b="1" sz="1500">
              <a:solidFill>
                <a:srgbClr val="FFFFFF"/>
              </a:solidFill>
              <a:latin typeface="Overpass"/>
              <a:ea typeface="Overpass"/>
              <a:cs typeface="Overpass"/>
              <a:sym typeface="Overpass"/>
            </a:endParaRPr>
          </a:p>
        </p:txBody>
      </p:sp>
      <p:sp>
        <p:nvSpPr>
          <p:cNvPr id="3348" name="Google Shape;3348;p222"/>
          <p:cNvSpPr/>
          <p:nvPr/>
        </p:nvSpPr>
        <p:spPr>
          <a:xfrm>
            <a:off x="6280149" y="3580338"/>
            <a:ext cx="1463100" cy="1463100"/>
          </a:xfrm>
          <a:prstGeom prst="rect">
            <a:avLst/>
          </a:prstGeom>
          <a:solidFill>
            <a:srgbClr val="142C4D"/>
          </a:solid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600">
                <a:solidFill>
                  <a:srgbClr val="FFFFFF"/>
                </a:solidFill>
                <a:latin typeface="Overpass"/>
                <a:ea typeface="Overpass"/>
                <a:cs typeface="Overpass"/>
                <a:sym typeface="Overpass"/>
              </a:rPr>
              <a:t>Excelência</a:t>
            </a:r>
            <a:endParaRPr b="1" sz="1600">
              <a:solidFill>
                <a:srgbClr val="FFFFFF"/>
              </a:solidFill>
              <a:latin typeface="Overpass"/>
              <a:ea typeface="Overpass"/>
              <a:cs typeface="Overpass"/>
              <a:sym typeface="Overpass"/>
            </a:endParaRPr>
          </a:p>
        </p:txBody>
      </p:sp>
      <p:pic>
        <p:nvPicPr>
          <p:cNvPr id="3349" name="Google Shape;3349;p222"/>
          <p:cNvPicPr preferRelativeResize="0"/>
          <p:nvPr/>
        </p:nvPicPr>
        <p:blipFill rotWithShape="1">
          <a:blip r:embed="rId8">
            <a:alphaModFix/>
          </a:blip>
          <a:srcRect b="0" l="0" r="0" t="0"/>
          <a:stretch/>
        </p:blipFill>
        <p:spPr>
          <a:xfrm>
            <a:off x="6542826" y="435475"/>
            <a:ext cx="937725" cy="937725"/>
          </a:xfrm>
          <a:prstGeom prst="rect">
            <a:avLst/>
          </a:prstGeom>
          <a:noFill/>
          <a:ln>
            <a:noFill/>
          </a:ln>
        </p:spPr>
      </p:pic>
      <p:pic>
        <p:nvPicPr>
          <p:cNvPr id="3350" name="Google Shape;3350;p222"/>
          <p:cNvPicPr preferRelativeResize="0"/>
          <p:nvPr/>
        </p:nvPicPr>
        <p:blipFill rotWithShape="1">
          <a:blip r:embed="rId9">
            <a:alphaModFix/>
          </a:blip>
          <a:srcRect b="0" l="0" r="0" t="0"/>
          <a:stretch/>
        </p:blipFill>
        <p:spPr>
          <a:xfrm>
            <a:off x="6579704" y="2139775"/>
            <a:ext cx="863988" cy="863986"/>
          </a:xfrm>
          <a:prstGeom prst="rect">
            <a:avLst/>
          </a:prstGeom>
          <a:noFill/>
          <a:ln>
            <a:noFill/>
          </a:ln>
        </p:spPr>
      </p:pic>
      <p:pic>
        <p:nvPicPr>
          <p:cNvPr id="3351" name="Google Shape;3351;p222"/>
          <p:cNvPicPr preferRelativeResize="0"/>
          <p:nvPr/>
        </p:nvPicPr>
        <p:blipFill>
          <a:blip r:embed="rId10">
            <a:alphaModFix/>
          </a:blip>
          <a:stretch>
            <a:fillRect/>
          </a:stretch>
        </p:blipFill>
        <p:spPr>
          <a:xfrm>
            <a:off x="6579694" y="3770335"/>
            <a:ext cx="864000" cy="864000"/>
          </a:xfrm>
          <a:prstGeom prst="rect">
            <a:avLst/>
          </a:prstGeom>
          <a:noFill/>
          <a:ln>
            <a:noFill/>
          </a:ln>
        </p:spPr>
      </p:pic>
      <p:sp>
        <p:nvSpPr>
          <p:cNvPr id="3352" name="Google Shape;3352;p222"/>
          <p:cNvSpPr txBox="1"/>
          <p:nvPr>
            <p:ph idx="4294967295" type="subTitle"/>
          </p:nvPr>
        </p:nvSpPr>
        <p:spPr>
          <a:xfrm>
            <a:off x="543500" y="1982400"/>
            <a:ext cx="2020800" cy="2002800"/>
          </a:xfrm>
          <a:prstGeom prst="rect">
            <a:avLst/>
          </a:prstGeom>
        </p:spPr>
        <p:txBody>
          <a:bodyPr anchorCtr="0" anchor="t" bIns="0" lIns="0" spcFirstLastPara="1" rIns="0" wrap="square" tIns="0">
            <a:noAutofit/>
          </a:bodyPr>
          <a:lstStyle/>
          <a:p>
            <a:pPr indent="0" lvl="0" marL="0" rtl="0" algn="ctr">
              <a:lnSpc>
                <a:spcPct val="110000"/>
              </a:lnSpc>
              <a:spcBef>
                <a:spcPts val="0"/>
              </a:spcBef>
              <a:spcAft>
                <a:spcPts val="0"/>
              </a:spcAft>
              <a:buNone/>
            </a:pPr>
            <a:r>
              <a:rPr b="1" lang="en" sz="2600">
                <a:solidFill>
                  <a:schemeClr val="accent1"/>
                </a:solidFill>
                <a:latin typeface="Red Hat Display"/>
                <a:ea typeface="Red Hat Display"/>
                <a:cs typeface="Red Hat Display"/>
                <a:sym typeface="Red Hat Display"/>
              </a:rPr>
              <a:t>Desafio</a:t>
            </a:r>
            <a:endParaRPr b="1" sz="2600">
              <a:solidFill>
                <a:schemeClr val="accent1"/>
              </a:solidFill>
              <a:latin typeface="Red Hat Display"/>
              <a:ea typeface="Red Hat Display"/>
              <a:cs typeface="Red Hat Display"/>
              <a:sym typeface="Red Hat Display"/>
            </a:endParaRPr>
          </a:p>
          <a:p>
            <a:pPr indent="0" lvl="0" marL="0" rtl="0" algn="ctr">
              <a:lnSpc>
                <a:spcPct val="110000"/>
              </a:lnSpc>
              <a:spcBef>
                <a:spcPts val="0"/>
              </a:spcBef>
              <a:spcAft>
                <a:spcPts val="0"/>
              </a:spcAft>
              <a:buNone/>
            </a:pPr>
            <a:r>
              <a:t/>
            </a:r>
            <a:endParaRPr sz="1500">
              <a:solidFill>
                <a:schemeClr val="accent1"/>
              </a:solidFill>
              <a:latin typeface="Red Hat Display"/>
              <a:ea typeface="Red Hat Display"/>
              <a:cs typeface="Red Hat Display"/>
              <a:sym typeface="Red Hat Display"/>
            </a:endParaRPr>
          </a:p>
          <a:p>
            <a:pPr indent="0" lvl="0" marL="0" rtl="0" algn="ctr">
              <a:lnSpc>
                <a:spcPct val="115000"/>
              </a:lnSpc>
              <a:spcBef>
                <a:spcPts val="0"/>
              </a:spcBef>
              <a:spcAft>
                <a:spcPts val="0"/>
              </a:spcAft>
              <a:buNone/>
            </a:pPr>
            <a:r>
              <a:rPr b="1" lang="en" sz="1400">
                <a:solidFill>
                  <a:schemeClr val="dk1"/>
                </a:solidFill>
                <a:latin typeface="Red Hat Display"/>
                <a:ea typeface="Red Hat Display"/>
                <a:cs typeface="Red Hat Display"/>
                <a:sym typeface="Red Hat Display"/>
              </a:rPr>
              <a:t>Reduzir</a:t>
            </a:r>
            <a:r>
              <a:rPr lang="en" sz="1400">
                <a:solidFill>
                  <a:schemeClr val="dk1"/>
                </a:solidFill>
                <a:latin typeface="Red Hat Display"/>
                <a:ea typeface="Red Hat Display"/>
                <a:cs typeface="Red Hat Display"/>
                <a:sym typeface="Red Hat Display"/>
              </a:rPr>
              <a:t> o </a:t>
            </a:r>
            <a:r>
              <a:rPr b="1" lang="en" sz="1400">
                <a:solidFill>
                  <a:schemeClr val="dk1"/>
                </a:solidFill>
                <a:latin typeface="Red Hat Display"/>
                <a:ea typeface="Red Hat Display"/>
                <a:cs typeface="Red Hat Display"/>
                <a:sym typeface="Red Hat Display"/>
              </a:rPr>
              <a:t>custo</a:t>
            </a:r>
            <a:r>
              <a:rPr lang="en" sz="1400">
                <a:solidFill>
                  <a:schemeClr val="dk1"/>
                </a:solidFill>
                <a:latin typeface="Red Hat Display"/>
                <a:ea typeface="Red Hat Display"/>
                <a:cs typeface="Red Hat Display"/>
                <a:sym typeface="Red Hat Display"/>
              </a:rPr>
              <a:t> e </a:t>
            </a:r>
            <a:r>
              <a:rPr b="1" lang="en" sz="1400">
                <a:solidFill>
                  <a:schemeClr val="dk1"/>
                </a:solidFill>
                <a:latin typeface="Red Hat Display"/>
                <a:ea typeface="Red Hat Display"/>
                <a:cs typeface="Red Hat Display"/>
                <a:sym typeface="Red Hat Display"/>
              </a:rPr>
              <a:t>esforço</a:t>
            </a:r>
            <a:r>
              <a:rPr lang="en" sz="1400">
                <a:solidFill>
                  <a:schemeClr val="dk1"/>
                </a:solidFill>
                <a:latin typeface="Red Hat Display"/>
                <a:ea typeface="Red Hat Display"/>
                <a:cs typeface="Red Hat Display"/>
                <a:sym typeface="Red Hat Display"/>
              </a:rPr>
              <a:t> de manutenção do app de </a:t>
            </a:r>
            <a:r>
              <a:rPr b="1" lang="en" sz="1400">
                <a:solidFill>
                  <a:schemeClr val="dk1"/>
                </a:solidFill>
                <a:latin typeface="Red Hat Display"/>
                <a:ea typeface="Red Hat Display"/>
                <a:cs typeface="Red Hat Display"/>
                <a:sym typeface="Red Hat Display"/>
              </a:rPr>
              <a:t>simulação de vendas</a:t>
            </a:r>
            <a:r>
              <a:rPr lang="en" sz="1400">
                <a:solidFill>
                  <a:schemeClr val="dk1"/>
                </a:solidFill>
                <a:latin typeface="Red Hat Display"/>
                <a:ea typeface="Red Hat Display"/>
                <a:cs typeface="Red Hat Display"/>
                <a:sym typeface="Red Hat Display"/>
              </a:rPr>
              <a:t>.</a:t>
            </a:r>
            <a:endParaRPr sz="1500"/>
          </a:p>
        </p:txBody>
      </p:sp>
      <p:sp>
        <p:nvSpPr>
          <p:cNvPr id="3353" name="Google Shape;3353;p22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Jornada Colaborativa Summit - 19.Mar.2021</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57" name="Shape 3357"/>
        <p:cNvGrpSpPr/>
        <p:nvPr/>
      </p:nvGrpSpPr>
      <p:grpSpPr>
        <a:xfrm>
          <a:off x="0" y="0"/>
          <a:ext cx="0" cy="0"/>
          <a:chOff x="0" y="0"/>
          <a:chExt cx="0" cy="0"/>
        </a:xfrm>
      </p:grpSpPr>
      <p:sp>
        <p:nvSpPr>
          <p:cNvPr id="3358" name="Google Shape;3358;p22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359" name="Google Shape;3359;p22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Jornada Colaborativa Summit - 19.Mar.2021</a:t>
            </a:r>
            <a:endParaRPr/>
          </a:p>
        </p:txBody>
      </p:sp>
      <p:pic>
        <p:nvPicPr>
          <p:cNvPr id="3360" name="Google Shape;3360;p223"/>
          <p:cNvPicPr preferRelativeResize="0"/>
          <p:nvPr/>
        </p:nvPicPr>
        <p:blipFill>
          <a:blip r:embed="rId3">
            <a:alphaModFix/>
          </a:blip>
          <a:stretch>
            <a:fillRect/>
          </a:stretch>
        </p:blipFill>
        <p:spPr>
          <a:xfrm>
            <a:off x="852169" y="479343"/>
            <a:ext cx="7439678" cy="4184819"/>
          </a:xfrm>
          <a:prstGeom prst="rect">
            <a:avLst/>
          </a:prstGeom>
          <a:noFill/>
          <a:ln>
            <a:noFill/>
          </a:ln>
        </p:spPr>
      </p:pic>
      <p:pic>
        <p:nvPicPr>
          <p:cNvPr id="3361" name="Google Shape;3361;p223"/>
          <p:cNvPicPr preferRelativeResize="0"/>
          <p:nvPr/>
        </p:nvPicPr>
        <p:blipFill>
          <a:blip r:embed="rId4">
            <a:alphaModFix/>
          </a:blip>
          <a:stretch>
            <a:fillRect/>
          </a:stretch>
        </p:blipFill>
        <p:spPr>
          <a:xfrm>
            <a:off x="7941550" y="479350"/>
            <a:ext cx="842100" cy="842100"/>
          </a:xfrm>
          <a:prstGeom prst="rect">
            <a:avLst/>
          </a:prstGeom>
          <a:noFill/>
          <a:ln>
            <a:noFill/>
          </a:ln>
        </p:spPr>
      </p:pic>
      <p:sp>
        <p:nvSpPr>
          <p:cNvPr id="3362" name="Google Shape;3362;p223"/>
          <p:cNvSpPr txBox="1"/>
          <p:nvPr/>
        </p:nvSpPr>
        <p:spPr>
          <a:xfrm>
            <a:off x="2961012" y="4481825"/>
            <a:ext cx="3222000" cy="398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3100">
                <a:solidFill>
                  <a:srgbClr val="EE0000"/>
                </a:solidFill>
                <a:latin typeface="Overpass"/>
                <a:ea typeface="Overpass"/>
                <a:cs typeface="Overpass"/>
                <a:sym typeface="Overpass"/>
              </a:rPr>
              <a:t>jobs.redhat.com</a:t>
            </a:r>
            <a:endParaRPr b="1" sz="3100">
              <a:solidFill>
                <a:srgbClr val="EE0000"/>
              </a:solidFill>
              <a:latin typeface="Overpass"/>
              <a:ea typeface="Overpass"/>
              <a:cs typeface="Overpass"/>
              <a:sym typeface="Overpas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6" name="Shape 3366"/>
        <p:cNvGrpSpPr/>
        <p:nvPr/>
      </p:nvGrpSpPr>
      <p:grpSpPr>
        <a:xfrm>
          <a:off x="0" y="0"/>
          <a:ext cx="0" cy="0"/>
          <a:chOff x="0" y="0"/>
          <a:chExt cx="0" cy="0"/>
        </a:xfrm>
      </p:grpSpPr>
      <p:sp>
        <p:nvSpPr>
          <p:cNvPr id="3367" name="Google Shape;3367;p224"/>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Red Hat is the world’s leading provider of enterprise open source software solutions. Award-winning support, training, and consulting services make </a:t>
            </a:r>
            <a:br>
              <a:rPr lang="en"/>
            </a:br>
            <a:r>
              <a:rPr lang="en"/>
              <a:t>Red Hat a trusted adviser to the Fortune 500. </a:t>
            </a:r>
            <a:endParaRPr/>
          </a:p>
        </p:txBody>
      </p:sp>
      <p:sp>
        <p:nvSpPr>
          <p:cNvPr id="3368" name="Google Shape;3368;p224"/>
          <p:cNvSpPr txBox="1"/>
          <p:nvPr>
            <p:ph type="title"/>
          </p:nvPr>
        </p:nvSpPr>
        <p:spPr>
          <a:xfrm>
            <a:off x="1562906" y="426469"/>
            <a:ext cx="3678900" cy="148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500"/>
              <a:t>Obrigado!</a:t>
            </a:r>
            <a:endParaRPr sz="3500"/>
          </a:p>
        </p:txBody>
      </p:sp>
      <p:sp>
        <p:nvSpPr>
          <p:cNvPr id="3369" name="Google Shape;3369;p22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p18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068" name="Google Shape;2068;p186"/>
          <p:cNvPicPr preferRelativeResize="0"/>
          <p:nvPr/>
        </p:nvPicPr>
        <p:blipFill>
          <a:blip r:embed="rId3">
            <a:alphaModFix/>
          </a:blip>
          <a:stretch>
            <a:fillRect/>
          </a:stretch>
        </p:blipFill>
        <p:spPr>
          <a:xfrm>
            <a:off x="3245163" y="381012"/>
            <a:ext cx="2653666" cy="4033575"/>
          </a:xfrm>
          <a:prstGeom prst="rect">
            <a:avLst/>
          </a:prstGeom>
          <a:noFill/>
          <a:ln>
            <a:noFill/>
          </a:ln>
        </p:spPr>
      </p:pic>
      <p:sp>
        <p:nvSpPr>
          <p:cNvPr id="2069" name="Google Shape;2069;p186"/>
          <p:cNvSpPr txBox="1"/>
          <p:nvPr/>
        </p:nvSpPr>
        <p:spPr>
          <a:xfrm>
            <a:off x="370100" y="4772100"/>
            <a:ext cx="5504100" cy="37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600">
                <a:solidFill>
                  <a:schemeClr val="dk1"/>
                </a:solidFill>
                <a:latin typeface="Red Hat Text"/>
                <a:ea typeface="Red Hat Text"/>
                <a:cs typeface="Red Hat Text"/>
                <a:sym typeface="Red Hat Text"/>
              </a:rPr>
              <a:t>Source:</a:t>
            </a:r>
            <a:endParaRPr sz="600">
              <a:solidFill>
                <a:schemeClr val="dk1"/>
              </a:solidFill>
              <a:latin typeface="Red Hat Text"/>
              <a:ea typeface="Red Hat Text"/>
              <a:cs typeface="Red Hat Text"/>
              <a:sym typeface="Red Hat Text"/>
            </a:endParaRPr>
          </a:p>
          <a:p>
            <a:pPr indent="0" lvl="0" marL="0" rtl="0" algn="l">
              <a:spcBef>
                <a:spcPts val="0"/>
              </a:spcBef>
              <a:spcAft>
                <a:spcPts val="0"/>
              </a:spcAft>
              <a:buNone/>
            </a:pPr>
            <a:r>
              <a:rPr lang="en" sz="600" u="sng">
                <a:solidFill>
                  <a:schemeClr val="hlink"/>
                </a:solidFill>
                <a:latin typeface="Red Hat Text"/>
                <a:ea typeface="Red Hat Text"/>
                <a:cs typeface="Red Hat Text"/>
                <a:sym typeface="Red Hat Text"/>
                <a:hlinkClick r:id="rId4"/>
              </a:rPr>
              <a:t>https://pt.wikipedia.org/wiki/Tempos_Modernos</a:t>
            </a:r>
            <a:r>
              <a:rPr lang="en" sz="600">
                <a:latin typeface="Red Hat Text"/>
                <a:ea typeface="Red Hat Text"/>
                <a:cs typeface="Red Hat Text"/>
                <a:sym typeface="Red Hat Text"/>
              </a:rPr>
              <a:t> </a:t>
            </a:r>
            <a:endParaRPr sz="600">
              <a:latin typeface="Red Hat Text"/>
              <a:ea typeface="Red Hat Text"/>
              <a:cs typeface="Red Hat Text"/>
              <a:sym typeface="Red Hat Text"/>
            </a:endParaRPr>
          </a:p>
          <a:p>
            <a:pPr indent="0" lvl="0" marL="0" rtl="0" algn="l">
              <a:spcBef>
                <a:spcPts val="0"/>
              </a:spcBef>
              <a:spcAft>
                <a:spcPts val="0"/>
              </a:spcAft>
              <a:buNone/>
            </a:pPr>
            <a:r>
              <a:t/>
            </a:r>
            <a:endParaRPr sz="600">
              <a:latin typeface="Red Hat Text"/>
              <a:ea typeface="Red Hat Text"/>
              <a:cs typeface="Red Hat Text"/>
              <a:sym typeface="Red Hat Text"/>
            </a:endParaRPr>
          </a:p>
          <a:p>
            <a:pPr indent="0" lvl="0" marL="0" rtl="0" algn="l">
              <a:spcBef>
                <a:spcPts val="0"/>
              </a:spcBef>
              <a:spcAft>
                <a:spcPts val="0"/>
              </a:spcAft>
              <a:buNone/>
            </a:pPr>
            <a:r>
              <a:t/>
            </a:r>
            <a:endParaRPr sz="600">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 </a:t>
            </a:r>
            <a:endParaRPr/>
          </a:p>
        </p:txBody>
      </p:sp>
      <p:sp>
        <p:nvSpPr>
          <p:cNvPr id="2070" name="Google Shape;2070;p186"/>
          <p:cNvSpPr txBox="1"/>
          <p:nvPr>
            <p:ph idx="4294967295" type="subTitle"/>
          </p:nvPr>
        </p:nvSpPr>
        <p:spPr>
          <a:xfrm>
            <a:off x="845800" y="4536275"/>
            <a:ext cx="7421400" cy="48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Charlie Chaplin Film Corporation,</a:t>
            </a:r>
            <a:endParaRPr/>
          </a:p>
          <a:p>
            <a:pPr indent="0" lvl="0" marL="0" rtl="0" algn="ctr">
              <a:spcBef>
                <a:spcPts val="400"/>
              </a:spcBef>
              <a:spcAft>
                <a:spcPts val="400"/>
              </a:spcAft>
              <a:buNone/>
            </a:pPr>
            <a:r>
              <a:rPr lang="en"/>
              <a:t>1936</a:t>
            </a:r>
            <a:endParaRPr/>
          </a:p>
        </p:txBody>
      </p:sp>
      <p:pic>
        <p:nvPicPr>
          <p:cNvPr id="2071" name="Google Shape;2071;p186"/>
          <p:cNvPicPr preferRelativeResize="0"/>
          <p:nvPr/>
        </p:nvPicPr>
        <p:blipFill>
          <a:blip r:embed="rId5">
            <a:alphaModFix/>
          </a:blip>
          <a:stretch>
            <a:fillRect/>
          </a:stretch>
        </p:blipFill>
        <p:spPr>
          <a:xfrm>
            <a:off x="335825" y="769300"/>
            <a:ext cx="2653650" cy="2086730"/>
          </a:xfrm>
          <a:prstGeom prst="rect">
            <a:avLst/>
          </a:prstGeom>
          <a:noFill/>
          <a:ln>
            <a:noFill/>
          </a:ln>
        </p:spPr>
      </p:pic>
      <p:pic>
        <p:nvPicPr>
          <p:cNvPr id="2072" name="Google Shape;2072;p186"/>
          <p:cNvPicPr preferRelativeResize="0"/>
          <p:nvPr/>
        </p:nvPicPr>
        <p:blipFill>
          <a:blip r:embed="rId6">
            <a:alphaModFix/>
          </a:blip>
          <a:stretch>
            <a:fillRect/>
          </a:stretch>
        </p:blipFill>
        <p:spPr>
          <a:xfrm>
            <a:off x="6051228" y="2074050"/>
            <a:ext cx="2940371" cy="234053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18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78" name="Google Shape;2078;p187"/>
          <p:cNvSpPr txBox="1"/>
          <p:nvPr/>
        </p:nvSpPr>
        <p:spPr>
          <a:xfrm>
            <a:off x="370100" y="4772100"/>
            <a:ext cx="5504100" cy="37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600">
                <a:solidFill>
                  <a:schemeClr val="dk1"/>
                </a:solidFill>
                <a:latin typeface="Red Hat Text"/>
                <a:ea typeface="Red Hat Text"/>
                <a:cs typeface="Red Hat Text"/>
                <a:sym typeface="Red Hat Text"/>
              </a:rPr>
              <a:t>Source:</a:t>
            </a:r>
            <a:endParaRPr sz="6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600">
                <a:latin typeface="Red Hat Text"/>
                <a:ea typeface="Red Hat Text"/>
                <a:cs typeface="Red Hat Text"/>
                <a:sym typeface="Red Hat Text"/>
              </a:rPr>
              <a:t>Charlie Chaplin Film Corporation, 1936</a:t>
            </a:r>
            <a:endParaRPr sz="600">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600">
              <a:latin typeface="Red Hat Text"/>
              <a:ea typeface="Red Hat Text"/>
              <a:cs typeface="Red Hat Text"/>
              <a:sym typeface="Red Hat Text"/>
            </a:endParaRPr>
          </a:p>
          <a:p>
            <a:pPr indent="0" lvl="0" marL="0" rtl="0" algn="l">
              <a:spcBef>
                <a:spcPts val="0"/>
              </a:spcBef>
              <a:spcAft>
                <a:spcPts val="0"/>
              </a:spcAft>
              <a:buNone/>
            </a:pPr>
            <a:r>
              <a:t/>
            </a:r>
            <a:endParaRPr sz="600">
              <a:latin typeface="Red Hat Text"/>
              <a:ea typeface="Red Hat Text"/>
              <a:cs typeface="Red Hat Text"/>
              <a:sym typeface="Red Hat Text"/>
            </a:endParaRPr>
          </a:p>
          <a:p>
            <a:pPr indent="0" lvl="0" marL="0" rtl="0" algn="l">
              <a:spcBef>
                <a:spcPts val="0"/>
              </a:spcBef>
              <a:spcAft>
                <a:spcPts val="0"/>
              </a:spcAft>
              <a:buNone/>
            </a:pPr>
            <a:r>
              <a:t/>
            </a:r>
            <a:endParaRPr sz="600">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 </a:t>
            </a:r>
            <a:endParaRPr/>
          </a:p>
        </p:txBody>
      </p:sp>
      <p:sp>
        <p:nvSpPr>
          <p:cNvPr id="2079" name="Google Shape;2079;p187"/>
          <p:cNvSpPr txBox="1"/>
          <p:nvPr>
            <p:ph idx="4294967295" type="subTitle"/>
          </p:nvPr>
        </p:nvSpPr>
        <p:spPr>
          <a:xfrm>
            <a:off x="845800" y="4536275"/>
            <a:ext cx="7421400" cy="48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t>Charlie Chaplin Film Corporation,</a:t>
            </a:r>
            <a:endParaRPr b="1"/>
          </a:p>
          <a:p>
            <a:pPr indent="0" lvl="0" marL="0" rtl="0" algn="ctr">
              <a:spcBef>
                <a:spcPts val="400"/>
              </a:spcBef>
              <a:spcAft>
                <a:spcPts val="400"/>
              </a:spcAft>
              <a:buNone/>
            </a:pPr>
            <a:r>
              <a:rPr lang="en"/>
              <a:t>1936</a:t>
            </a:r>
            <a:endParaRPr/>
          </a:p>
        </p:txBody>
      </p:sp>
      <p:pic>
        <p:nvPicPr>
          <p:cNvPr id="2080" name="Google Shape;2080;p187"/>
          <p:cNvPicPr preferRelativeResize="0"/>
          <p:nvPr/>
        </p:nvPicPr>
        <p:blipFill>
          <a:blip r:embed="rId3">
            <a:alphaModFix/>
          </a:blip>
          <a:stretch>
            <a:fillRect/>
          </a:stretch>
        </p:blipFill>
        <p:spPr>
          <a:xfrm>
            <a:off x="2089038" y="653875"/>
            <a:ext cx="4934925" cy="3701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18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86" name="Google Shape;2086;p188"/>
          <p:cNvSpPr txBox="1"/>
          <p:nvPr/>
        </p:nvSpPr>
        <p:spPr>
          <a:xfrm>
            <a:off x="370100" y="4772100"/>
            <a:ext cx="5504100" cy="37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600">
                <a:solidFill>
                  <a:schemeClr val="dk1"/>
                </a:solidFill>
                <a:latin typeface="Red Hat Text"/>
                <a:ea typeface="Red Hat Text"/>
                <a:cs typeface="Red Hat Text"/>
                <a:sym typeface="Red Hat Text"/>
              </a:rPr>
              <a:t>Source:</a:t>
            </a:r>
            <a:endParaRPr sz="600">
              <a:solidFill>
                <a:schemeClr val="dk1"/>
              </a:solidFill>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Charlie Chaplin Film Corporation, 1936</a:t>
            </a:r>
            <a:endParaRPr sz="600">
              <a:latin typeface="Red Hat Text"/>
              <a:ea typeface="Red Hat Text"/>
              <a:cs typeface="Red Hat Text"/>
              <a:sym typeface="Red Hat Text"/>
            </a:endParaRPr>
          </a:p>
          <a:p>
            <a:pPr indent="0" lvl="0" marL="0" rtl="0" algn="l">
              <a:spcBef>
                <a:spcPts val="0"/>
              </a:spcBef>
              <a:spcAft>
                <a:spcPts val="0"/>
              </a:spcAft>
              <a:buNone/>
            </a:pPr>
            <a:r>
              <a:t/>
            </a:r>
            <a:endParaRPr sz="600">
              <a:latin typeface="Red Hat Text"/>
              <a:ea typeface="Red Hat Text"/>
              <a:cs typeface="Red Hat Text"/>
              <a:sym typeface="Red Hat Text"/>
            </a:endParaRPr>
          </a:p>
          <a:p>
            <a:pPr indent="0" lvl="0" marL="0" rtl="0" algn="l">
              <a:spcBef>
                <a:spcPts val="0"/>
              </a:spcBef>
              <a:spcAft>
                <a:spcPts val="0"/>
              </a:spcAft>
              <a:buNone/>
            </a:pPr>
            <a:r>
              <a:t/>
            </a:r>
            <a:endParaRPr sz="600">
              <a:latin typeface="Red Hat Text"/>
              <a:ea typeface="Red Hat Text"/>
              <a:cs typeface="Red Hat Text"/>
              <a:sym typeface="Red Hat Text"/>
            </a:endParaRPr>
          </a:p>
          <a:p>
            <a:pPr indent="0" lvl="0" marL="0" rtl="0" algn="l">
              <a:spcBef>
                <a:spcPts val="0"/>
              </a:spcBef>
              <a:spcAft>
                <a:spcPts val="0"/>
              </a:spcAft>
              <a:buNone/>
            </a:pPr>
            <a:r>
              <a:t/>
            </a:r>
            <a:endParaRPr sz="600">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 </a:t>
            </a:r>
            <a:endParaRPr/>
          </a:p>
        </p:txBody>
      </p:sp>
      <p:sp>
        <p:nvSpPr>
          <p:cNvPr id="2087" name="Google Shape;2087;p188"/>
          <p:cNvSpPr txBox="1"/>
          <p:nvPr>
            <p:ph idx="4294967295" type="subTitle"/>
          </p:nvPr>
        </p:nvSpPr>
        <p:spPr>
          <a:xfrm>
            <a:off x="845800" y="4536275"/>
            <a:ext cx="7421400" cy="48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t>Charlie Chaplin Film Corporation,</a:t>
            </a:r>
            <a:endParaRPr b="1"/>
          </a:p>
          <a:p>
            <a:pPr indent="0" lvl="0" marL="0" rtl="0" algn="ctr">
              <a:spcBef>
                <a:spcPts val="400"/>
              </a:spcBef>
              <a:spcAft>
                <a:spcPts val="400"/>
              </a:spcAft>
              <a:buNone/>
            </a:pPr>
            <a:r>
              <a:rPr lang="en"/>
              <a:t>1936</a:t>
            </a:r>
            <a:endParaRPr/>
          </a:p>
        </p:txBody>
      </p:sp>
      <p:pic>
        <p:nvPicPr>
          <p:cNvPr id="2088" name="Google Shape;2088;p188"/>
          <p:cNvPicPr preferRelativeResize="0"/>
          <p:nvPr/>
        </p:nvPicPr>
        <p:blipFill>
          <a:blip r:embed="rId3">
            <a:alphaModFix amt="25000"/>
          </a:blip>
          <a:stretch>
            <a:fillRect/>
          </a:stretch>
        </p:blipFill>
        <p:spPr>
          <a:xfrm>
            <a:off x="2089038" y="653875"/>
            <a:ext cx="4934925" cy="3701200"/>
          </a:xfrm>
          <a:prstGeom prst="rect">
            <a:avLst/>
          </a:prstGeom>
          <a:noFill/>
          <a:ln>
            <a:noFill/>
          </a:ln>
        </p:spPr>
      </p:pic>
      <p:pic>
        <p:nvPicPr>
          <p:cNvPr id="2089" name="Google Shape;2089;p188"/>
          <p:cNvPicPr preferRelativeResize="0"/>
          <p:nvPr/>
        </p:nvPicPr>
        <p:blipFill rotWithShape="1">
          <a:blip r:embed="rId3">
            <a:alphaModFix/>
          </a:blip>
          <a:srcRect b="12696" l="24339" r="39483" t="7603"/>
          <a:stretch/>
        </p:blipFill>
        <p:spPr>
          <a:xfrm>
            <a:off x="3290150" y="935175"/>
            <a:ext cx="1785325" cy="2950075"/>
          </a:xfrm>
          <a:prstGeom prst="rect">
            <a:avLst/>
          </a:prstGeom>
          <a:noFill/>
          <a:ln>
            <a:noFill/>
          </a:ln>
        </p:spPr>
      </p:pic>
      <p:sp>
        <p:nvSpPr>
          <p:cNvPr id="2090" name="Google Shape;2090;p188"/>
          <p:cNvSpPr txBox="1"/>
          <p:nvPr/>
        </p:nvSpPr>
        <p:spPr>
          <a:xfrm>
            <a:off x="3059825" y="3920425"/>
            <a:ext cx="2172900" cy="398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3100">
                <a:solidFill>
                  <a:srgbClr val="EE0000"/>
                </a:solidFill>
                <a:latin typeface="Overpass"/>
                <a:ea typeface="Overpass"/>
                <a:cs typeface="Overpass"/>
                <a:sym typeface="Overpass"/>
              </a:rPr>
              <a:t>Operário</a:t>
            </a:r>
            <a:endParaRPr b="1" sz="3100">
              <a:solidFill>
                <a:srgbClr val="EE0000"/>
              </a:solidFill>
              <a:latin typeface="Overpass"/>
              <a:ea typeface="Overpass"/>
              <a:cs typeface="Overpass"/>
              <a:sym typeface="Overpas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sp>
        <p:nvSpPr>
          <p:cNvPr id="2095" name="Google Shape;2095;p18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96" name="Google Shape;2096;p18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Jornada Colaborativa Summit - 19.Mar.2021</a:t>
            </a:r>
            <a:endParaRPr/>
          </a:p>
        </p:txBody>
      </p:sp>
      <p:sp>
        <p:nvSpPr>
          <p:cNvPr id="2097" name="Google Shape;2097;p189"/>
          <p:cNvSpPr txBox="1"/>
          <p:nvPr/>
        </p:nvSpPr>
        <p:spPr>
          <a:xfrm>
            <a:off x="370100" y="4772100"/>
            <a:ext cx="5504100" cy="37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600">
                <a:solidFill>
                  <a:schemeClr val="dk1"/>
                </a:solidFill>
                <a:latin typeface="Red Hat Text"/>
                <a:ea typeface="Red Hat Text"/>
                <a:cs typeface="Red Hat Text"/>
                <a:sym typeface="Red Hat Text"/>
              </a:rPr>
              <a:t>Source:</a:t>
            </a:r>
            <a:endParaRPr sz="600">
              <a:solidFill>
                <a:schemeClr val="dk1"/>
              </a:solidFill>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Charlie Chaplin Film Corporation, 1936</a:t>
            </a:r>
            <a:endParaRPr sz="600">
              <a:latin typeface="Red Hat Text"/>
              <a:ea typeface="Red Hat Text"/>
              <a:cs typeface="Red Hat Text"/>
              <a:sym typeface="Red Hat Text"/>
            </a:endParaRPr>
          </a:p>
          <a:p>
            <a:pPr indent="0" lvl="0" marL="0" rtl="0" algn="l">
              <a:spcBef>
                <a:spcPts val="0"/>
              </a:spcBef>
              <a:spcAft>
                <a:spcPts val="0"/>
              </a:spcAft>
              <a:buNone/>
            </a:pPr>
            <a:r>
              <a:t/>
            </a:r>
            <a:endParaRPr sz="600">
              <a:latin typeface="Red Hat Text"/>
              <a:ea typeface="Red Hat Text"/>
              <a:cs typeface="Red Hat Text"/>
              <a:sym typeface="Red Hat Text"/>
            </a:endParaRPr>
          </a:p>
          <a:p>
            <a:pPr indent="0" lvl="0" marL="0" rtl="0" algn="l">
              <a:spcBef>
                <a:spcPts val="0"/>
              </a:spcBef>
              <a:spcAft>
                <a:spcPts val="0"/>
              </a:spcAft>
              <a:buNone/>
            </a:pPr>
            <a:r>
              <a:t/>
            </a:r>
            <a:endParaRPr sz="600">
              <a:latin typeface="Red Hat Text"/>
              <a:ea typeface="Red Hat Text"/>
              <a:cs typeface="Red Hat Text"/>
              <a:sym typeface="Red Hat Text"/>
            </a:endParaRPr>
          </a:p>
          <a:p>
            <a:pPr indent="0" lvl="0" marL="0" rtl="0" algn="l">
              <a:spcBef>
                <a:spcPts val="0"/>
              </a:spcBef>
              <a:spcAft>
                <a:spcPts val="0"/>
              </a:spcAft>
              <a:buNone/>
            </a:pPr>
            <a:r>
              <a:t/>
            </a:r>
            <a:endParaRPr sz="600">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 </a:t>
            </a:r>
            <a:endParaRPr/>
          </a:p>
        </p:txBody>
      </p:sp>
      <p:sp>
        <p:nvSpPr>
          <p:cNvPr id="2098" name="Google Shape;2098;p189"/>
          <p:cNvSpPr txBox="1"/>
          <p:nvPr>
            <p:ph idx="4294967295" type="subTitle"/>
          </p:nvPr>
        </p:nvSpPr>
        <p:spPr>
          <a:xfrm>
            <a:off x="845800" y="4536275"/>
            <a:ext cx="7421400" cy="48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t>Charlie Chaplin Film Corporation,</a:t>
            </a:r>
            <a:endParaRPr b="1"/>
          </a:p>
          <a:p>
            <a:pPr indent="0" lvl="0" marL="0" rtl="0" algn="ctr">
              <a:spcBef>
                <a:spcPts val="400"/>
              </a:spcBef>
              <a:spcAft>
                <a:spcPts val="400"/>
              </a:spcAft>
              <a:buNone/>
            </a:pPr>
            <a:r>
              <a:rPr lang="en"/>
              <a:t>1936</a:t>
            </a:r>
            <a:endParaRPr/>
          </a:p>
        </p:txBody>
      </p:sp>
      <p:pic>
        <p:nvPicPr>
          <p:cNvPr id="2099" name="Google Shape;2099;p189"/>
          <p:cNvPicPr preferRelativeResize="0"/>
          <p:nvPr/>
        </p:nvPicPr>
        <p:blipFill>
          <a:blip r:embed="rId3">
            <a:alphaModFix amt="25000"/>
          </a:blip>
          <a:stretch>
            <a:fillRect/>
          </a:stretch>
        </p:blipFill>
        <p:spPr>
          <a:xfrm>
            <a:off x="2089038" y="653875"/>
            <a:ext cx="4934925" cy="3701200"/>
          </a:xfrm>
          <a:prstGeom prst="rect">
            <a:avLst/>
          </a:prstGeom>
          <a:noFill/>
          <a:ln>
            <a:noFill/>
          </a:ln>
        </p:spPr>
      </p:pic>
      <p:pic>
        <p:nvPicPr>
          <p:cNvPr id="2100" name="Google Shape;2100;p189"/>
          <p:cNvPicPr preferRelativeResize="0"/>
          <p:nvPr/>
        </p:nvPicPr>
        <p:blipFill rotWithShape="1">
          <a:blip r:embed="rId3">
            <a:alphaModFix/>
          </a:blip>
          <a:srcRect b="4423" l="21747" r="47063" t="61811"/>
          <a:stretch/>
        </p:blipFill>
        <p:spPr>
          <a:xfrm>
            <a:off x="3162350" y="2941575"/>
            <a:ext cx="1539075" cy="1249750"/>
          </a:xfrm>
          <a:prstGeom prst="rect">
            <a:avLst/>
          </a:prstGeom>
          <a:noFill/>
          <a:ln>
            <a:noFill/>
          </a:ln>
        </p:spPr>
      </p:pic>
      <p:sp>
        <p:nvSpPr>
          <p:cNvPr id="2101" name="Google Shape;2101;p189"/>
          <p:cNvSpPr txBox="1"/>
          <p:nvPr/>
        </p:nvSpPr>
        <p:spPr>
          <a:xfrm>
            <a:off x="2103988" y="2513775"/>
            <a:ext cx="3655800" cy="398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3200">
                <a:solidFill>
                  <a:srgbClr val="EE0000"/>
                </a:solidFill>
                <a:latin typeface="Overpass"/>
                <a:ea typeface="Overpass"/>
                <a:cs typeface="Overpass"/>
                <a:sym typeface="Overpass"/>
              </a:rPr>
              <a:t>Ferramenta</a:t>
            </a:r>
            <a:endParaRPr b="1" sz="3200">
              <a:solidFill>
                <a:srgbClr val="EE0000"/>
              </a:solidFill>
              <a:latin typeface="Overpass"/>
              <a:ea typeface="Overpass"/>
              <a:cs typeface="Overpass"/>
              <a:sym typeface="Overpas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19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07" name="Google Shape;2107;p190"/>
          <p:cNvSpPr txBox="1"/>
          <p:nvPr/>
        </p:nvSpPr>
        <p:spPr>
          <a:xfrm>
            <a:off x="370100" y="4772100"/>
            <a:ext cx="5504100" cy="37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600">
                <a:solidFill>
                  <a:schemeClr val="dk1"/>
                </a:solidFill>
                <a:latin typeface="Red Hat Text"/>
                <a:ea typeface="Red Hat Text"/>
                <a:cs typeface="Red Hat Text"/>
                <a:sym typeface="Red Hat Text"/>
              </a:rPr>
              <a:t>Source:</a:t>
            </a:r>
            <a:endParaRPr sz="600">
              <a:solidFill>
                <a:schemeClr val="dk1"/>
              </a:solidFill>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Charlie Chaplin Film Corporation, 1936</a:t>
            </a:r>
            <a:endParaRPr sz="600">
              <a:latin typeface="Red Hat Text"/>
              <a:ea typeface="Red Hat Text"/>
              <a:cs typeface="Red Hat Text"/>
              <a:sym typeface="Red Hat Text"/>
            </a:endParaRPr>
          </a:p>
          <a:p>
            <a:pPr indent="0" lvl="0" marL="0" rtl="0" algn="l">
              <a:spcBef>
                <a:spcPts val="0"/>
              </a:spcBef>
              <a:spcAft>
                <a:spcPts val="0"/>
              </a:spcAft>
              <a:buNone/>
            </a:pPr>
            <a:r>
              <a:t/>
            </a:r>
            <a:endParaRPr sz="600">
              <a:latin typeface="Red Hat Text"/>
              <a:ea typeface="Red Hat Text"/>
              <a:cs typeface="Red Hat Text"/>
              <a:sym typeface="Red Hat Text"/>
            </a:endParaRPr>
          </a:p>
          <a:p>
            <a:pPr indent="0" lvl="0" marL="0" rtl="0" algn="l">
              <a:spcBef>
                <a:spcPts val="0"/>
              </a:spcBef>
              <a:spcAft>
                <a:spcPts val="0"/>
              </a:spcAft>
              <a:buNone/>
            </a:pPr>
            <a:r>
              <a:t/>
            </a:r>
            <a:endParaRPr sz="600">
              <a:latin typeface="Red Hat Text"/>
              <a:ea typeface="Red Hat Text"/>
              <a:cs typeface="Red Hat Text"/>
              <a:sym typeface="Red Hat Text"/>
            </a:endParaRPr>
          </a:p>
          <a:p>
            <a:pPr indent="0" lvl="0" marL="0" rtl="0" algn="l">
              <a:spcBef>
                <a:spcPts val="0"/>
              </a:spcBef>
              <a:spcAft>
                <a:spcPts val="0"/>
              </a:spcAft>
              <a:buNone/>
            </a:pPr>
            <a:r>
              <a:t/>
            </a:r>
            <a:endParaRPr sz="600">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 </a:t>
            </a:r>
            <a:endParaRPr/>
          </a:p>
        </p:txBody>
      </p:sp>
      <p:sp>
        <p:nvSpPr>
          <p:cNvPr id="2108" name="Google Shape;2108;p190"/>
          <p:cNvSpPr txBox="1"/>
          <p:nvPr>
            <p:ph idx="4294967295" type="subTitle"/>
          </p:nvPr>
        </p:nvSpPr>
        <p:spPr>
          <a:xfrm>
            <a:off x="845800" y="4536275"/>
            <a:ext cx="7421400" cy="48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t>Charlie Chaplin Film Corporation,</a:t>
            </a:r>
            <a:endParaRPr b="1"/>
          </a:p>
          <a:p>
            <a:pPr indent="0" lvl="0" marL="0" rtl="0" algn="ctr">
              <a:spcBef>
                <a:spcPts val="400"/>
              </a:spcBef>
              <a:spcAft>
                <a:spcPts val="400"/>
              </a:spcAft>
              <a:buNone/>
            </a:pPr>
            <a:r>
              <a:rPr lang="en"/>
              <a:t>1936</a:t>
            </a:r>
            <a:endParaRPr/>
          </a:p>
        </p:txBody>
      </p:sp>
      <p:pic>
        <p:nvPicPr>
          <p:cNvPr id="2109" name="Google Shape;2109;p190"/>
          <p:cNvPicPr preferRelativeResize="0"/>
          <p:nvPr/>
        </p:nvPicPr>
        <p:blipFill rotWithShape="1">
          <a:blip r:embed="rId3">
            <a:alphaModFix/>
          </a:blip>
          <a:srcRect b="0" l="0" r="0" t="70459"/>
          <a:stretch/>
        </p:blipFill>
        <p:spPr>
          <a:xfrm>
            <a:off x="2089050" y="3111600"/>
            <a:ext cx="4934925" cy="1243475"/>
          </a:xfrm>
          <a:prstGeom prst="rect">
            <a:avLst/>
          </a:prstGeom>
          <a:noFill/>
          <a:ln>
            <a:noFill/>
          </a:ln>
        </p:spPr>
      </p:pic>
      <p:pic>
        <p:nvPicPr>
          <p:cNvPr id="2110" name="Google Shape;2110;p190"/>
          <p:cNvPicPr preferRelativeResize="0"/>
          <p:nvPr/>
        </p:nvPicPr>
        <p:blipFill rotWithShape="1">
          <a:blip r:embed="rId3">
            <a:alphaModFix amt="25000"/>
          </a:blip>
          <a:srcRect b="33594" l="0" r="0" t="0"/>
          <a:stretch/>
        </p:blipFill>
        <p:spPr>
          <a:xfrm>
            <a:off x="2089025" y="653875"/>
            <a:ext cx="4934925" cy="2457725"/>
          </a:xfrm>
          <a:prstGeom prst="rect">
            <a:avLst/>
          </a:prstGeom>
          <a:noFill/>
          <a:ln>
            <a:noFill/>
          </a:ln>
        </p:spPr>
      </p:pic>
      <p:sp>
        <p:nvSpPr>
          <p:cNvPr id="2111" name="Google Shape;2111;p190"/>
          <p:cNvSpPr txBox="1"/>
          <p:nvPr/>
        </p:nvSpPr>
        <p:spPr>
          <a:xfrm>
            <a:off x="2744101" y="2713200"/>
            <a:ext cx="3655800" cy="398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3200">
                <a:solidFill>
                  <a:srgbClr val="EE0000"/>
                </a:solidFill>
                <a:latin typeface="Overpass"/>
                <a:ea typeface="Overpass"/>
                <a:cs typeface="Overpass"/>
                <a:sym typeface="Overpass"/>
              </a:rPr>
              <a:t>Linha de produção</a:t>
            </a:r>
            <a:endParaRPr b="1" sz="3200">
              <a:solidFill>
                <a:srgbClr val="EE0000"/>
              </a:solidFill>
              <a:latin typeface="Overpass"/>
              <a:ea typeface="Overpass"/>
              <a:cs typeface="Overpass"/>
              <a:sym typeface="Overpass"/>
            </a:endParaRPr>
          </a:p>
        </p:txBody>
      </p:sp>
    </p:spTree>
  </p:cSld>
  <p:clrMapOvr>
    <a:masterClrMapping/>
  </p:clrMapOvr>
</p:sld>
</file>

<file path=ppt/theme/theme1.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